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2022-04-14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>
                <a:solidFill>
                  <a:srgbClr val="FF0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Valdemar, Volmar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Olaus, Ola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Selleribiff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Chili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con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carne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Amalia, Amelie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Chili sin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carne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Ärtnuggets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sås, pasta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Annelie, Annika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Ärtnuggets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sås, pasta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Lasagne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Allan, Glenn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Grönsakslasagne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42616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7287893" y="1273218"/>
            <a:ext cx="346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i="0" dirty="0">
                <a:solidFill>
                  <a:srgbClr val="FFFD69"/>
                </a:solidFill>
                <a:effectLst/>
                <a:highlight>
                  <a:srgbClr val="808080"/>
                </a:highlight>
                <a:latin typeface="Arial Black" panose="020B0A04020102020204" pitchFamily="34" charset="0"/>
              </a:rPr>
              <a:t>Annandag påsk</a:t>
            </a:r>
            <a:endParaRPr lang="sv-SE" b="1" dirty="0">
              <a:solidFill>
                <a:srgbClr val="FFFD69"/>
              </a:solidFill>
              <a:highlight>
                <a:srgbClr val="808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91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169</cp:revision>
  <dcterms:created xsi:type="dcterms:W3CDTF">2021-06-04T09:06:18Z</dcterms:created>
  <dcterms:modified xsi:type="dcterms:W3CDTF">2022-04-14T16:46:48Z</dcterms:modified>
</cp:coreProperties>
</file>