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69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368A-C302-4B95-AA7E-CD3EC8F97A32}" type="datetimeFigureOut">
              <a:rPr lang="sv-SE" smtClean="0"/>
              <a:t>2022-08-29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63629-4CF8-4345-8249-82CA1BB58D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061DA-6679-40E6-9C1D-EE307BC9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0B244E-483A-421A-A516-4BFEF087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83FDCE-669C-4AC3-B903-09D3666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2022-08-29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0AC4A1-4945-4B7D-811F-F1A2BDFF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6C444A-8292-43E2-8325-35520A9B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6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40B71-50F0-4C82-9532-2E9E63CA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BDC64DD-3278-4489-913A-5262D814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7D0616-62D9-4F2C-8609-B7763F09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2022-08-29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66D62B-178E-46C9-9B38-FD9C6137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71465B-7CF8-435E-AFEA-B242099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2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4C95D8-0648-4198-A454-3ED63CD4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7243000-C751-4322-96A2-578E0F47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0160EB-BA9F-4178-92C1-2284FC02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2022-08-29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E126F0-BAF5-4F0D-A8F0-B5E42B8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0431E0-A3D5-4B1A-B519-07B2C533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2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84969B-CB5D-4159-8911-47F32653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E7EFC-0F23-4320-92BD-D7205155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630629-51A2-4525-A79E-95ED94F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2022-08-29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35695F-A927-4D4F-BE50-9FBF2DBA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D12961-7CD9-4C59-B036-6055E7BB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72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3C0FF6-3B59-4A4E-A248-CA041DC1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C19D6B-9FEE-4856-B44D-C8E13358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3282B3-D1FB-421F-B7FF-A15D5A4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2022-08-29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691C3A-E7D6-4B81-AA1E-BC63BB72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ABDCDF-16A3-43BC-AB63-0A17B1C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7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98DA3-B2F8-4CAC-951D-47B46EF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6FBA84-04B8-46E8-807F-D326051A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A0C47B-D116-4316-86B6-D1D056FC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0352B3-E8B4-4F9C-A00F-30EB5CE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2022-08-29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D415A2-B012-4C35-8247-F40746A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D31CFD-B41B-4608-BD5D-5E3EB38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7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FA983E-E207-4838-93BF-ADC19386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5A71FA-F5EA-4EE5-B59C-E1F320AD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93371E7-956C-40A3-AFC7-62A7B0A7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843475D-36B2-4350-99C6-A481732E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B8A2EB-D9D5-4F1D-B895-E3558E6B2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B86FA4-0317-4A7D-985F-D7A99DF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2022-08-29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26C8ABD-137D-43F1-8DBB-585F432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EAF1D92-0319-4810-A211-724F306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4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A2B68C-03ED-4756-B477-D7BFADA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FDC86D4-A075-417B-9448-0854BF6C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2022-08-29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D294A49-0A19-4380-A4FD-65CAF6AD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86AEE18-F4B8-4033-9916-1C22FD5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7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5B4B609-B804-4295-A4E1-2367B1BD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2022-08-29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75173CA-71DC-4781-9CC9-57C1980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D48D5D9-41DF-4355-8C4F-E99DB148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5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65A213-D558-4120-B850-54A245B3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6FE2D8-AC9B-41A3-A939-A2946B41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DEAB80-BA74-46CF-9E39-EC385F3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57789A3-E2C6-4BD7-8F03-EEF23808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2022-08-29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1B0C9F-00AD-426F-AB7C-7A0C1E8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6DF4DF-6454-4463-B318-6DE1ACF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6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1A5B4-2A90-4D01-BC3F-B5F9E00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5D9F0A7-6AA5-4AC0-ADF0-72101544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F741178-4B8E-4C6B-8344-61C7DFA2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180CC83-E12A-439F-BD29-4CE276C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2022-08-29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FFF8EE-1B0B-49D4-AE6F-FA61ADE6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F61B6E0-D67A-422D-9F71-2CF6E9A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0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6DE474-805D-489A-A42F-35D2BAC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32C83E-0D5B-49C8-9DDC-9BA8C1C0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16FD40-301C-4159-93C9-08295D2F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135-858E-4A82-B0BB-51E07CA498F5}" type="datetimeFigureOut">
              <a:rPr lang="sv-SE" smtClean="0"/>
              <a:t>2022-08-29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17A83B-AD5D-4616-AEDA-82DA5E9B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2335FC-D6C8-4B30-988E-87060049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22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pms.wikipedia.org/wiki/figura:flag_of_ukraine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01AD92F-30E0-4E78-A6AA-166355677CE6}"/>
              </a:ext>
            </a:extLst>
          </p:cNvPr>
          <p:cNvSpPr/>
          <p:nvPr/>
        </p:nvSpPr>
        <p:spPr>
          <a:xfrm>
            <a:off x="0" y="-21102"/>
            <a:ext cx="12192000" cy="687910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E8ECC32-2223-4F64-B8B7-E03259C7F210}"/>
              </a:ext>
            </a:extLst>
          </p:cNvPr>
          <p:cNvSpPr txBox="1"/>
          <p:nvPr/>
        </p:nvSpPr>
        <p:spPr>
          <a:xfrm>
            <a:off x="472868" y="167023"/>
            <a:ext cx="4742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>
                <a:solidFill>
                  <a:schemeClr val="bg1"/>
                </a:solidFill>
                <a:latin typeface="Oswald SemiBold" pitchFamily="2" charset="0"/>
              </a:rPr>
              <a:t> </a:t>
            </a:r>
            <a:r>
              <a:rPr lang="sv-SE" sz="4000" dirty="0">
                <a:solidFill>
                  <a:schemeClr val="bg1"/>
                </a:solidFill>
                <a:latin typeface="Oswald SemiBold" pitchFamily="2" charset="0"/>
              </a:rPr>
              <a:t>Matsedel - Vecka 35</a:t>
            </a:r>
            <a:endParaRPr lang="sv-SE" sz="2000" dirty="0">
              <a:solidFill>
                <a:schemeClr val="bg1"/>
              </a:solidFill>
              <a:latin typeface="Oswald SemiBold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B3AED14-932A-4B34-8D1D-45FDBA1DC5DF}"/>
              </a:ext>
            </a:extLst>
          </p:cNvPr>
          <p:cNvSpPr txBox="1"/>
          <p:nvPr/>
        </p:nvSpPr>
        <p:spPr>
          <a:xfrm>
            <a:off x="638086" y="819813"/>
            <a:ext cx="1155391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Måndag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Kalkonsås, pasta        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Hans, Hampus                                                  </a:t>
            </a:r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 err="1">
                <a:solidFill>
                  <a:schemeClr val="bg1"/>
                </a:solidFill>
                <a:latin typeface="Oswald SemiBold" pitchFamily="2" charset="0"/>
              </a:rPr>
              <a:t>Vegsås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, pasta</a:t>
            </a:r>
          </a:p>
          <a:p>
            <a:endParaRPr lang="sv-SE" sz="24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Tisdag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Panerad fisk, potatis, filsås           	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Albert, Albertina</a:t>
            </a:r>
            <a:endParaRPr lang="sv-SE" sz="24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Blomkålsgratäng, potatis, filsås</a:t>
            </a:r>
          </a:p>
          <a:p>
            <a:br>
              <a:rPr lang="sv-SE" sz="2400" dirty="0">
                <a:solidFill>
                  <a:schemeClr val="bg1"/>
                </a:solidFill>
                <a:latin typeface="Oswald SemiBold" pitchFamily="2" charset="0"/>
              </a:rPr>
            </a:br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Onsdag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Potatisbullar, sylt      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Arvid, Vidar</a:t>
            </a: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Potatisbullar, sylt</a:t>
            </a:r>
          </a:p>
          <a:p>
            <a:endParaRPr lang="sv-SE" sz="24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Torsdag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Kycklinggryta, ris     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Samuel, Sam</a:t>
            </a:r>
            <a:endParaRPr lang="sv-SE" sz="24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 err="1">
                <a:solidFill>
                  <a:schemeClr val="bg1"/>
                </a:solidFill>
                <a:latin typeface="Oswald SemiBold" pitchFamily="2" charset="0"/>
              </a:rPr>
              <a:t>Oumphgryta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, ris</a:t>
            </a:r>
          </a:p>
          <a:p>
            <a:endParaRPr lang="sv-SE" sz="2400" u="sng" dirty="0">
              <a:solidFill>
                <a:schemeClr val="bg1"/>
              </a:solidFill>
              <a:highlight>
                <a:srgbClr val="00FFFF"/>
              </a:highlight>
              <a:latin typeface="Oswald SemiBold" pitchFamily="2" charset="0"/>
            </a:endParaRPr>
          </a:p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Fredag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Hamburgare, pommes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Justus, Justina</a:t>
            </a:r>
            <a:endParaRPr lang="sv-SE" sz="2400" dirty="0">
              <a:solidFill>
                <a:srgbClr val="FFC000"/>
              </a:solidFill>
              <a:latin typeface="Oswald SemiBold" pitchFamily="2" charset="0"/>
            </a:endParaRP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 err="1">
                <a:solidFill>
                  <a:schemeClr val="bg1"/>
                </a:solidFill>
                <a:latin typeface="Oswald SemiBold" pitchFamily="2" charset="0"/>
              </a:rPr>
              <a:t>Vegoburgare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, pommes</a:t>
            </a:r>
            <a:endParaRPr lang="sv-SE" sz="2400" u="sng" dirty="0">
              <a:solidFill>
                <a:schemeClr val="bg1"/>
              </a:solidFill>
              <a:latin typeface="Oswald SemiBold" pitchFamily="2" charset="0"/>
            </a:endParaRPr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571F0028-06CA-44CB-A31E-858645B2F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77" y="6082792"/>
            <a:ext cx="1592179" cy="578012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B820FCF-61C2-4783-963D-A08EB75AA65F}"/>
              </a:ext>
            </a:extLst>
          </p:cNvPr>
          <p:cNvSpPr/>
          <p:nvPr/>
        </p:nvSpPr>
        <p:spPr>
          <a:xfrm rot="10800000" flipV="1">
            <a:off x="472868" y="2732403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Franklin Gothic Heavy" panose="020B0903020102020204" pitchFamily="34" charset="0"/>
              </a:rPr>
              <a:t>	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4316612-6514-472B-8CEE-315C7A534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270151" y="241801"/>
            <a:ext cx="1346897" cy="898370"/>
          </a:xfrm>
          <a:prstGeom prst="rect">
            <a:avLst/>
          </a:prstGeom>
        </p:spPr>
      </p:pic>
      <p:sp>
        <p:nvSpPr>
          <p:cNvPr id="2" name="AutoShape 2" descr="Våffeldagen fredag 25 mars">
            <a:extLst>
              <a:ext uri="{FF2B5EF4-FFF2-40B4-BE49-F238E27FC236}">
                <a16:creationId xmlns:a16="http://schemas.microsoft.com/office/drawing/2014/main" id="{85AB2179-9111-4187-AF48-2064505C4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AutoShape 4" descr="Våffeldagen fredag 25 mars">
            <a:extLst>
              <a:ext uri="{FF2B5EF4-FFF2-40B4-BE49-F238E27FC236}">
                <a16:creationId xmlns:a16="http://schemas.microsoft.com/office/drawing/2014/main" id="{0EDC1A77-089B-4815-8743-CB789FF3B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0709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6729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1695</TotalTime>
  <Words>89</Words>
  <Application>Microsoft Office PowerPoint</Application>
  <PresentationFormat>Bredbild</PresentationFormat>
  <Paragraphs>14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Franklin Gothic Heavy</vt:lpstr>
      <vt:lpstr>Oswald SemiBold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212</cp:revision>
  <dcterms:created xsi:type="dcterms:W3CDTF">2021-06-04T09:06:18Z</dcterms:created>
  <dcterms:modified xsi:type="dcterms:W3CDTF">2022-08-29T13:07:14Z</dcterms:modified>
</cp:coreProperties>
</file>