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iwithek.kidsweb.at/index.php/Schweden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4084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51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2002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Kalkonsås, Pasta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Isak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Israel, Moses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Broccolibiff,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Tomas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Natanael, Jonatan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Vegansk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Ostsoppa,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LOV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Adam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8360" y="200921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53D86BB-990B-921C-4E11-629865FBAB2D}"/>
              </a:ext>
            </a:extLst>
          </p:cNvPr>
          <p:cNvSpPr txBox="1"/>
          <p:nvPr/>
        </p:nvSpPr>
        <p:spPr>
          <a:xfrm>
            <a:off x="6938840" y="5714333"/>
            <a:ext cx="401932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rgbClr val="FFC000"/>
                </a:solidFill>
                <a:latin typeface="Amasis MT Pro Black"/>
              </a:rPr>
              <a:t>Drottningens födelsedag</a:t>
            </a:r>
            <a:endParaRPr lang="sv-SE" sz="2400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D76346E-6C49-D1F4-995D-8F89CED1351E}"/>
              </a:ext>
            </a:extLst>
          </p:cNvPr>
          <p:cNvSpPr txBox="1"/>
          <p:nvPr/>
        </p:nvSpPr>
        <p:spPr>
          <a:xfrm>
            <a:off x="7333352" y="3409906"/>
            <a:ext cx="286491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rgbClr val="FFFF00"/>
                </a:solidFill>
                <a:latin typeface="Amasis MT Pro Black"/>
              </a:rPr>
              <a:t>Vintersolståndet</a:t>
            </a:r>
            <a:endParaRPr lang="sv-SE" sz="24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Bildobjekt 13" descr="En bild som visar text, clipart&#10;&#10;Automatiskt genererad beskrivning">
            <a:extLst>
              <a:ext uri="{FF2B5EF4-FFF2-40B4-BE49-F238E27FC236}">
                <a16:creationId xmlns:a16="http://schemas.microsoft.com/office/drawing/2014/main" id="{C4C2B1E2-37BE-A11C-EB58-6DF9F342A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0941" y="5770253"/>
            <a:ext cx="559716" cy="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87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410</cp:revision>
  <dcterms:created xsi:type="dcterms:W3CDTF">2021-06-04T09:06:18Z</dcterms:created>
  <dcterms:modified xsi:type="dcterms:W3CDTF">2022-12-16T10:42:49Z</dcterms:modified>
</cp:coreProperties>
</file>