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2002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Hjalmar, Helmer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Anton, Tony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Rotfruktsmedaljong,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 i Curry, Ris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Hilda, Hildur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Veg,stripes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i Curry,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Henrik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Fabian, Sebastian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Sojafärssås, Spagetti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28730" y="204146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417</cp:revision>
  <dcterms:created xsi:type="dcterms:W3CDTF">2021-06-04T09:06:18Z</dcterms:created>
  <dcterms:modified xsi:type="dcterms:W3CDTF">2023-01-15T20:20:58Z</dcterms:modified>
</cp:coreProperties>
</file>