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FFFD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6368A-C302-4B95-AA7E-CD3EC8F97A32}" type="datetimeFigureOut">
              <a:rPr lang="sv-SE" smtClean="0"/>
              <a:t>2023-02-20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63629-4CF8-4345-8249-82CA1BB58DA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233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63629-4CF8-4345-8249-82CA1BB58DAC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626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AC061DA-6679-40E6-9C1D-EE307BC94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B0B244E-483A-421A-A516-4BFEF0873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983FDCE-669C-4AC3-B903-09D36664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2023-02-20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80AC4A1-4945-4B7D-811F-F1A2BDFF8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36C444A-8292-43E2-8325-35520A9B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2695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F040B71-50F0-4C82-9532-2E9E63CA2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4BDC64DD-3278-4489-913A-5262D814F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F7D0616-62D9-4F2C-8609-B7763F09D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2023-02-20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066D62B-178E-46C9-9B38-FD9C6137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671465B-7CF8-435E-AFEA-B242099A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7029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464C95D8-0648-4198-A454-3ED63CD4C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77243000-C751-4322-96A2-578E0F47A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00160EB-BA9F-4178-92C1-2284FC027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2023-02-20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0E126F0-BAF5-4F0D-A8F0-B5E42B84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50431E0-A3D5-4B1A-B519-07B2C5336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624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784969B-CB5D-4159-8911-47F32653A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1CE7EFC-0F23-4320-92BD-D7205155D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D630629-51A2-4525-A79E-95ED94F2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2023-02-20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B35695F-A927-4D4F-BE50-9FBF2DBA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7D12961-7CD9-4C59-B036-6055E7BB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724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83C0FF6-3B59-4A4E-A248-CA041DC1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AC19D6B-9FEE-4856-B44D-C8E13358F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83282B3-D1FB-421F-B7FF-A15D5A4F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2023-02-20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A691C3A-E7D6-4B81-AA1E-BC63BB72D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AABDCDF-16A3-43BC-AB63-0A17B1C44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777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1298DA3-B2F8-4CAC-951D-47B46EFAD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A6FBA84-04B8-46E8-807F-D326051AA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78A0C47B-D116-4316-86B6-D1D056FC8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FB0352B3-E8B4-4F9C-A00F-30EB5CE58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2023-02-20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3D415A2-B012-4C35-8247-F40746A88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BD31CFD-B41B-4608-BD5D-5E3EB38F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274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CFA983E-E207-4838-93BF-ADC19386E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35A71FA-F5EA-4EE5-B59C-E1F320ADC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193371E7-956C-40A3-AFC7-62A7B0A71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4843475D-36B2-4350-99C6-A481732E6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EEB8A2EB-D9D5-4F1D-B895-E3558E6B2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CEB86FA4-0317-4A7D-985F-D7A99DFE0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2023-02-20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026C8ABD-137D-43F1-8DBB-585F43268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9EAF1D92-0319-4810-A211-724F3062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7746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5A2B68C-03ED-4756-B477-D7BFADA4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8FDC86D4-A075-417B-9448-0854BF6CE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2023-02-20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1D294A49-0A19-4380-A4FD-65CAF6AD6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86AEE18-F4B8-4033-9916-1C22FD545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474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25B4B609-B804-4295-A4E1-2367B1BD0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2023-02-20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F75173CA-71DC-4781-9CC9-57C1980E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7D48D5D9-41DF-4355-8C4F-E99DB148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651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365A213-D558-4120-B850-54A245B3F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16FE2D8-AC9B-41A3-A939-A2946B41A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6DEAB80-BA74-46CF-9E39-EC385F32C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57789A3-E2C6-4BD7-8F03-EEF23808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2023-02-20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81B0C9F-00AD-426F-AB7C-7A0C1E83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96DF4DF-6454-4463-B318-6DE1ACF5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065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CC1A5B4-2A90-4D01-BC3F-B5F9E0037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25D9F0A7-6AA5-4AC0-ADF0-721015448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6F741178-4B8E-4C6B-8344-61C7DFA2F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180CC83-E12A-439F-BD29-4CE276C35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2023-02-20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EFFF8EE-1B0B-49D4-AE6F-FA61ADE64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F61B6E0-D67A-422D-9F71-2CF6E9AC3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005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4C6DE474-805D-489A-A42F-35D2BACD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C32C83E-0D5B-49C8-9DDC-9BA8C1C01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016FD40-301C-4159-93C9-08295D2F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2A135-858E-4A82-B0BB-51E07CA498F5}" type="datetimeFigureOut">
              <a:rPr lang="sv-SE" smtClean="0"/>
              <a:t>2023-02-20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A17A83B-AD5D-4616-AEDA-82DA5E9B4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62335FC-D6C8-4B30-988E-870600490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228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pms.wikipedia.org/wiki/figura:flag_of_ukraine.svg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401AD92F-30E0-4E78-A6AA-166355677CE6}"/>
              </a:ext>
            </a:extLst>
          </p:cNvPr>
          <p:cNvSpPr/>
          <p:nvPr/>
        </p:nvSpPr>
        <p:spPr>
          <a:xfrm>
            <a:off x="-432" y="-34084"/>
            <a:ext cx="12192000" cy="689208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CE8ECC32-2223-4F64-B8B7-E03259C7F210}"/>
              </a:ext>
            </a:extLst>
          </p:cNvPr>
          <p:cNvSpPr txBox="1"/>
          <p:nvPr/>
        </p:nvSpPr>
        <p:spPr>
          <a:xfrm>
            <a:off x="186043" y="107809"/>
            <a:ext cx="474268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2000" dirty="0">
                <a:solidFill>
                  <a:schemeClr val="bg1"/>
                </a:solidFill>
                <a:latin typeface="Oswald SemiBold"/>
              </a:rPr>
              <a:t> </a:t>
            </a:r>
            <a:r>
              <a:rPr lang="sv-SE" sz="4000" dirty="0">
                <a:solidFill>
                  <a:schemeClr val="bg1"/>
                </a:solidFill>
                <a:latin typeface="Oswald SemiBold"/>
              </a:rPr>
              <a:t>Matsedel - Vecka 8</a:t>
            </a:r>
            <a:endParaRPr lang="sv-SE" sz="2000" dirty="0">
              <a:solidFill>
                <a:schemeClr val="bg1"/>
              </a:solidFill>
              <a:latin typeface="Oswald SemiBold" pitchFamily="2" charset="0"/>
            </a:endParaRP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CB3AED14-932A-4B34-8D1D-45FDBA1DC5DF}"/>
              </a:ext>
            </a:extLst>
          </p:cNvPr>
          <p:cNvSpPr txBox="1"/>
          <p:nvPr/>
        </p:nvSpPr>
        <p:spPr>
          <a:xfrm>
            <a:off x="296366" y="672746"/>
            <a:ext cx="11821454" cy="54784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Måndag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</a:t>
            </a:r>
            <a:r>
              <a:rPr lang="sv-SE" sz="2500" dirty="0">
                <a:solidFill>
                  <a:schemeClr val="bg1"/>
                </a:solidFill>
                <a:latin typeface="Oswald SemiBold"/>
                <a:ea typeface="+mn-lt"/>
                <a:cs typeface="+mn-lt"/>
              </a:rPr>
              <a:t>Korvstroganoff, Ris </a:t>
            </a:r>
            <a:r>
              <a:rPr lang="sv-SE" sz="2500" dirty="0">
                <a:solidFill>
                  <a:schemeClr val="accent2"/>
                </a:solidFill>
                <a:latin typeface="Oswald SemiBold"/>
              </a:rPr>
              <a:t>(Önskerätt)</a:t>
            </a:r>
            <a:r>
              <a:rPr lang="sv-SE" sz="2500" dirty="0">
                <a:solidFill>
                  <a:schemeClr val="bg1"/>
                </a:solidFill>
                <a:latin typeface="Oswald SemiBold"/>
                <a:ea typeface="+mn-lt"/>
                <a:cs typeface="+mn-lt"/>
              </a:rPr>
              <a:t>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Vivianne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Sojanoff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, Ris</a:t>
            </a:r>
          </a:p>
          <a:p>
            <a:endParaRPr lang="sv-SE" sz="2500" u="sng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Tisdag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Fiskgratäng, Potatis      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Hilding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Grönsaksgratäng, Potatis</a:t>
            </a:r>
            <a:br>
              <a:rPr lang="sv-SE" sz="2500" dirty="0">
                <a:latin typeface="Oswald SemiBold" pitchFamily="2" charset="0"/>
              </a:rPr>
            </a:br>
            <a:endParaRPr lang="sv-SE" sz="25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Onsdag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Pannbiff, Potatis, Sås </a:t>
            </a:r>
            <a:r>
              <a:rPr lang="sv-SE" sz="2500" dirty="0">
                <a:solidFill>
                  <a:schemeClr val="accent2"/>
                </a:solidFill>
                <a:latin typeface="Oswald SemiBold"/>
              </a:rPr>
              <a:t>(Önskerätt)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Pia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Vegbiff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, Potatis, Sås</a:t>
            </a:r>
          </a:p>
          <a:p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 </a:t>
            </a:r>
            <a:endParaRPr lang="sv-SE" sz="25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Torsdag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Minestronesoppa, Bröd, Pålägg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Torsten, Torun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Minestronesoppa, Bröd, Pålägg</a:t>
            </a:r>
          </a:p>
          <a:p>
            <a:endParaRPr lang="sv-SE" sz="2500" u="sng" dirty="0">
              <a:solidFill>
                <a:srgbClr val="FFC000"/>
              </a:solidFill>
              <a:latin typeface="Oswald SemiBold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Fredag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Köttfärssås, Spagetti </a:t>
            </a:r>
            <a:r>
              <a:rPr lang="sv-SE" sz="2500" dirty="0">
                <a:solidFill>
                  <a:schemeClr val="accent2"/>
                </a:solidFill>
                <a:latin typeface="Oswald SemiBold"/>
              </a:rPr>
              <a:t>(Önskerätt)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Mattias, Mats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Sojafärssås, Spagetti</a:t>
            </a:r>
          </a:p>
        </p:txBody>
      </p:sp>
      <p:pic>
        <p:nvPicPr>
          <p:cNvPr id="15" name="Bildobjekt 14">
            <a:extLst>
              <a:ext uri="{FF2B5EF4-FFF2-40B4-BE49-F238E27FC236}">
                <a16:creationId xmlns:a16="http://schemas.microsoft.com/office/drawing/2014/main" id="{571F0028-06CA-44CB-A31E-858645B2F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66" y="6116113"/>
            <a:ext cx="1592179" cy="578012"/>
          </a:xfrm>
          <a:prstGeom prst="rect">
            <a:avLst/>
          </a:prstGeom>
        </p:spPr>
      </p:pic>
      <p:sp>
        <p:nvSpPr>
          <p:cNvPr id="8" name="Rektangel 7">
            <a:extLst>
              <a:ext uri="{FF2B5EF4-FFF2-40B4-BE49-F238E27FC236}">
                <a16:creationId xmlns:a16="http://schemas.microsoft.com/office/drawing/2014/main" id="{7B820FCF-61C2-4783-963D-A08EB75AA65F}"/>
              </a:ext>
            </a:extLst>
          </p:cNvPr>
          <p:cNvSpPr/>
          <p:nvPr/>
        </p:nvSpPr>
        <p:spPr>
          <a:xfrm rot="10800000" flipV="1">
            <a:off x="-1138703" y="2725632"/>
            <a:ext cx="57342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v-SE" sz="24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  <a:latin typeface="Franklin Gothic Heavy" panose="020B0903020102020204" pitchFamily="34" charset="0"/>
              </a:rPr>
              <a:t>	</a:t>
            </a: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D4316612-6514-472B-8CEE-315C7A534A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778653" y="177631"/>
            <a:ext cx="1484619" cy="990230"/>
          </a:xfrm>
          <a:prstGeom prst="rect">
            <a:avLst/>
          </a:prstGeom>
        </p:spPr>
      </p:pic>
      <p:sp>
        <p:nvSpPr>
          <p:cNvPr id="2" name="AutoShape 2" descr="Våffeldagen fredag 25 mars">
            <a:extLst>
              <a:ext uri="{FF2B5EF4-FFF2-40B4-BE49-F238E27FC236}">
                <a16:creationId xmlns:a16="http://schemas.microsoft.com/office/drawing/2014/main" id="{85AB2179-9111-4187-AF48-2064505C4E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5" name="AutoShape 4" descr="Våffeldagen fredag 25 mars">
            <a:extLst>
              <a:ext uri="{FF2B5EF4-FFF2-40B4-BE49-F238E27FC236}">
                <a16:creationId xmlns:a16="http://schemas.microsoft.com/office/drawing/2014/main" id="{0EDC1A77-089B-4815-8743-CB789FF3B6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0709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A7D3F647-1A54-9096-AA3E-AE6CBF0566DC}"/>
              </a:ext>
            </a:extLst>
          </p:cNvPr>
          <p:cNvSpPr txBox="1"/>
          <p:nvPr/>
        </p:nvSpPr>
        <p:spPr>
          <a:xfrm>
            <a:off x="7449424" y="2248579"/>
            <a:ext cx="2910980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2000" dirty="0">
                <a:solidFill>
                  <a:schemeClr val="bg1"/>
                </a:solidFill>
                <a:latin typeface="Jumble" panose="020B0604020202020204" pitchFamily="2" charset="0"/>
              </a:rPr>
              <a:t>Internationella dagen för modersmål</a:t>
            </a:r>
          </a:p>
        </p:txBody>
      </p:sp>
    </p:spTree>
    <p:extLst>
      <p:ext uri="{BB962C8B-B14F-4D97-AF65-F5344CB8AC3E}">
        <p14:creationId xmlns:p14="http://schemas.microsoft.com/office/powerpoint/2010/main" val="3467292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2281</TotalTime>
  <Words>99</Words>
  <Application>Microsoft Office PowerPoint</Application>
  <PresentationFormat>Bredbild</PresentationFormat>
  <Paragraphs>17</Paragraphs>
  <Slides>1</Slides>
  <Notes>1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Franklin Gothic Heavy</vt:lpstr>
      <vt:lpstr>Jumble</vt:lpstr>
      <vt:lpstr>Oswald SemiBold</vt:lpstr>
      <vt:lpstr>Office-tema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Joakim Grunander</dc:creator>
  <cp:lastModifiedBy>Joakim Grunander</cp:lastModifiedBy>
  <cp:revision>451</cp:revision>
  <dcterms:created xsi:type="dcterms:W3CDTF">2021-06-04T09:06:18Z</dcterms:created>
  <dcterms:modified xsi:type="dcterms:W3CDTF">2023-02-20T10:05:15Z</dcterms:modified>
</cp:coreProperties>
</file>