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71789"/>
    <a:srgbClr val="09115B"/>
    <a:srgbClr val="010D72"/>
    <a:srgbClr val="513F4B"/>
    <a:srgbClr val="FF3D29"/>
    <a:srgbClr val="996633"/>
    <a:srgbClr val="FEFB7D"/>
    <a:srgbClr val="FAFA32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99596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</a:t>
            </a:r>
            <a:r>
              <a:rPr lang="sv-SE" sz="4000">
                <a:solidFill>
                  <a:schemeClr val="bg1"/>
                </a:solidFill>
                <a:latin typeface="Oswald SemiBold"/>
              </a:rPr>
              <a:t>Vecka 19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680377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Korv, Makaroner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i="1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Åke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Vegkorv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Reidar, Reidun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Quornfilé,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Falafel, Pasta, Sås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Esbjörn, Styrbjörn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Sås 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Färsbiff, Potatis, Sås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Märta, Märit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Chicken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Charlotta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70356" y="134527"/>
            <a:ext cx="2060888" cy="137459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Band: lutande uppåt 13">
            <a:extLst>
              <a:ext uri="{FF2B5EF4-FFF2-40B4-BE49-F238E27FC236}">
                <a16:creationId xmlns:a16="http://schemas.microsoft.com/office/drawing/2014/main" id="{F02CBC3D-1167-1EE0-9E38-E567DB2B0670}"/>
              </a:ext>
            </a:extLst>
          </p:cNvPr>
          <p:cNvSpPr/>
          <p:nvPr/>
        </p:nvSpPr>
        <p:spPr>
          <a:xfrm>
            <a:off x="7719008" y="2365664"/>
            <a:ext cx="3544033" cy="461667"/>
          </a:xfrm>
          <a:prstGeom prst="ribbon2">
            <a:avLst/>
          </a:prstGeom>
          <a:solidFill>
            <a:srgbClr val="07178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8ED165E-0274-4BE7-1B74-9C4D53DA86EC}"/>
              </a:ext>
            </a:extLst>
          </p:cNvPr>
          <p:cNvSpPr txBox="1"/>
          <p:nvPr/>
        </p:nvSpPr>
        <p:spPr>
          <a:xfrm>
            <a:off x="8210087" y="2365664"/>
            <a:ext cx="256187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fontAlgn="ctr"/>
            <a:r>
              <a:rPr lang="sv-SE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Europadagen</a:t>
            </a:r>
          </a:p>
        </p:txBody>
      </p:sp>
      <p:pic>
        <p:nvPicPr>
          <p:cNvPr id="22" name="Bildobjekt 21">
            <a:extLst>
              <a:ext uri="{FF2B5EF4-FFF2-40B4-BE49-F238E27FC236}">
                <a16:creationId xmlns:a16="http://schemas.microsoft.com/office/drawing/2014/main" id="{1BC6AF02-340F-256C-1F5D-1190ED98F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342" y="2365664"/>
            <a:ext cx="881171" cy="547425"/>
          </a:xfrm>
          <a:prstGeom prst="rect">
            <a:avLst/>
          </a:prstGeom>
        </p:spPr>
      </p:pic>
      <p:pic>
        <p:nvPicPr>
          <p:cNvPr id="10" name="Picture 2" descr="Fritidshemmens Dag - Kampanj">
            <a:extLst>
              <a:ext uri="{FF2B5EF4-FFF2-40B4-BE49-F238E27FC236}">
                <a16:creationId xmlns:a16="http://schemas.microsoft.com/office/drawing/2014/main" id="{67EBACE8-537D-7BD2-EFA2-F7B249F3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3" y="2340571"/>
            <a:ext cx="2515885" cy="6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114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547</cp:revision>
  <dcterms:created xsi:type="dcterms:W3CDTF">2021-06-04T09:06:18Z</dcterms:created>
  <dcterms:modified xsi:type="dcterms:W3CDTF">2023-05-08T08:53:53Z</dcterms:modified>
</cp:coreProperties>
</file>