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39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2023-02-03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2023-02-03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2023-02-03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2023-02-03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2023-02-03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-432" y="-34084"/>
            <a:ext cx="12192000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6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96366" y="689788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Köttbullar, Makaroner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Dorotea, Doris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Morotsbollar, Makaroner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Fiskgryta, Ris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Rikard, Dick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Böngryta, Ris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Kikärtsbiffar, Potatis, Tomatsalsa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Berta, Bert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Kikärtsbiffar, Potatis, Tomatsalsa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Spenatsoppa, Bröd, Pålägg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Fanny, Franciska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Spenatsoppa, Bröd, Pålägg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Kycklingfilé, Ris, Sås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Iris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Quornfilé, Ris, Sås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6" y="6106591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38703" y="2725632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19297" y="211932"/>
            <a:ext cx="1990480" cy="132763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94</Words>
  <Application>Microsoft Office PowerPoint</Application>
  <PresentationFormat>Bredbild</PresentationFormat>
  <Paragraphs>16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437</cp:revision>
  <dcterms:created xsi:type="dcterms:W3CDTF">2021-06-04T09:06:18Z</dcterms:created>
  <dcterms:modified xsi:type="dcterms:W3CDTF">2023-02-03T13:19:39Z</dcterms:modified>
</cp:coreProperties>
</file>