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694"/>
    <a:srgbClr val="010D72"/>
    <a:srgbClr val="404040"/>
    <a:srgbClr val="071789"/>
    <a:srgbClr val="09115B"/>
    <a:srgbClr val="513F4B"/>
    <a:srgbClr val="FF3D29"/>
    <a:srgbClr val="996633"/>
    <a:srgbClr val="FEFB7D"/>
    <a:srgbClr val="FAF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0"/>
            <a:ext cx="12192000" cy="68938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09864" y="133970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21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64506" y="707886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Pytt i Panna, Rödbetor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Hemming, Henning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Vegetarisk Pytt i Panna, Rödbetor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Desideria, Desirée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Potatisbullar, Keso, Sylt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Ivan, Vanja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Potatisbullar, Keso, Sylt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Drumsticks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Urban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Tzayspett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Köttbullar, Potatis, Sylt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Vilhelmina, Vilma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swald SemiBold"/>
              </a:rPr>
              <a:t>Inte bestämt 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6" y="6131597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67040" y="252913"/>
            <a:ext cx="1667520" cy="1112222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ulle: vågrät 10">
            <a:extLst>
              <a:ext uri="{FF2B5EF4-FFF2-40B4-BE49-F238E27FC236}">
                <a16:creationId xmlns:a16="http://schemas.microsoft.com/office/drawing/2014/main" id="{EAD5E51D-F3A1-AA41-D376-489472D23835}"/>
              </a:ext>
            </a:extLst>
          </p:cNvPr>
          <p:cNvSpPr/>
          <p:nvPr/>
        </p:nvSpPr>
        <p:spPr>
          <a:xfrm>
            <a:off x="7616620" y="1093825"/>
            <a:ext cx="3695700" cy="781050"/>
          </a:xfrm>
          <a:prstGeom prst="horizontalScroll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latin typeface="Amasis MT Pro Black" panose="02040A04050005020304" pitchFamily="18" charset="0"/>
              </a:rPr>
              <a:t>Internationella dagen för biologisk mångfald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121</Words>
  <Application>Microsoft Office PowerPoint</Application>
  <PresentationFormat>Bredbild</PresentationFormat>
  <Paragraphs>21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1" baseType="lpstr">
      <vt:lpstr>Amasis MT Pro Black</vt:lpstr>
      <vt:lpstr>Arial</vt:lpstr>
      <vt:lpstr>Calibri</vt:lpstr>
      <vt:lpstr>Calibri Light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565</cp:revision>
  <dcterms:created xsi:type="dcterms:W3CDTF">2021-06-04T09:06:18Z</dcterms:created>
  <dcterms:modified xsi:type="dcterms:W3CDTF">2023-05-25T09:50:39Z</dcterms:modified>
</cp:coreProperties>
</file>