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2022-03-17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viaggiedelizie.com/2014/03/international-waffle-day.html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Skinksås, pasta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Bengt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skinksås,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filsås, potatis	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Kennet, Kent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Selleristicks, filsås,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Gulaschsoppa, bröd, pålägg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Gerda, Gerd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Gulaschsoppa, bröd, pålägg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Kikärtsbiff, sås, ris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Gabriel, Rafael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Kikärtsbiff, sås, ris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Varmkorv, potatismos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</a:t>
            </a:r>
            <a:r>
              <a:rPr lang="sv-SE" sz="2400" i="1" dirty="0">
                <a:solidFill>
                  <a:srgbClr val="FFC000"/>
                </a:solidFill>
                <a:latin typeface="Oswald SemiBold" pitchFamily="2" charset="0"/>
              </a:rPr>
              <a:t>Våffeldagen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Sojakorv, potatismos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53092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" name="Bildobjekt 9" descr="En bild som visar mat, munk, efterrätt&#10;&#10;Automatiskt genererad beskrivning">
            <a:extLst>
              <a:ext uri="{FF2B5EF4-FFF2-40B4-BE49-F238E27FC236}">
                <a16:creationId xmlns:a16="http://schemas.microsoft.com/office/drawing/2014/main" id="{5139C610-06A8-41EC-9133-4E578514A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89900" y="5732967"/>
            <a:ext cx="1336086" cy="927837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83EBCEA2-E48D-441A-B0D3-CD4AE7533FF3}"/>
              </a:ext>
            </a:extLst>
          </p:cNvPr>
          <p:cNvSpPr/>
          <p:nvPr/>
        </p:nvSpPr>
        <p:spPr>
          <a:xfrm rot="10800000" flipV="1">
            <a:off x="5926540" y="3392759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80"/>
                </a:highlight>
                <a:latin typeface="Franklin Gothic Heavy" panose="020B0903020102020204" pitchFamily="34" charset="0"/>
              </a:rPr>
              <a:t>Världsmeteorologidagen 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209C513-EEC5-44D6-AB22-05817A611BDA}"/>
              </a:ext>
            </a:extLst>
          </p:cNvPr>
          <p:cNvSpPr/>
          <p:nvPr/>
        </p:nvSpPr>
        <p:spPr>
          <a:xfrm rot="10800000" flipV="1">
            <a:off x="5890829" y="230288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  <a:latin typeface="Franklin Gothic Heavy" panose="020B0903020102020204" pitchFamily="34" charset="0"/>
              </a:rPr>
              <a:t>Internationella vattendagen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99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154</cp:revision>
  <dcterms:created xsi:type="dcterms:W3CDTF">2021-06-04T09:06:18Z</dcterms:created>
  <dcterms:modified xsi:type="dcterms:W3CDTF">2022-03-17T17:04:16Z</dcterms:modified>
</cp:coreProperties>
</file>