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25515" y="18620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40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36137" y="899832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Köttfärssås, Pasta 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Evald, Osvald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Vegsås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Lax, Potatis, Dillsås	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Frans, Frank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Squashbiff, Potatis, Dillsås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Tomatsoppa, Bröd, Pålägg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Bror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Tomatsoppa, Bröd, Pålägg</a:t>
            </a:r>
          </a:p>
          <a:p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Quornwok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Ris, Sås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Jenny, Jennifer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Quornwok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Ris, Sås 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Hamburgetallrik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   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Birgitta, Britta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Hamburgetallrik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7" y="6162811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70151" y="355272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28" name="Picture 4" descr="Kanelbullens dag – historik &amp; baktips – Hembakningsrådet">
            <a:extLst>
              <a:ext uri="{FF2B5EF4-FFF2-40B4-BE49-F238E27FC236}">
                <a16:creationId xmlns:a16="http://schemas.microsoft.com/office/drawing/2014/main" id="{153BA435-ADF9-F1B2-23ED-73C3FBAB7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667" y="2425505"/>
            <a:ext cx="508502" cy="5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85C3BCBF-5BB4-320B-B0E2-36F611D8F741}"/>
              </a:ext>
            </a:extLst>
          </p:cNvPr>
          <p:cNvSpPr txBox="1"/>
          <p:nvPr/>
        </p:nvSpPr>
        <p:spPr>
          <a:xfrm>
            <a:off x="5661592" y="2460305"/>
            <a:ext cx="622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800000"/>
                </a:highlight>
                <a:latin typeface="Amasis MT Pro Black" panose="02040A04050005020304" pitchFamily="18" charset="0"/>
              </a:rPr>
              <a:t>Kanelbullens dag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5462601" y="3549421"/>
            <a:ext cx="622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200" dirty="0">
                <a:solidFill>
                  <a:schemeClr val="bg1">
                    <a:lumMod val="95000"/>
                  </a:schemeClr>
                </a:solidFill>
                <a:highlight>
                  <a:srgbClr val="FF00FF"/>
                </a:highlight>
                <a:latin typeface="Amasis MT Pro Black" panose="02040A04050005020304" pitchFamily="18" charset="0"/>
              </a:rPr>
              <a:t>Internationella dagen för lärare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97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235</cp:revision>
  <dcterms:created xsi:type="dcterms:W3CDTF">2021-06-04T09:06:18Z</dcterms:created>
  <dcterms:modified xsi:type="dcterms:W3CDTF">2022-10-04T11:55:40Z</dcterms:modified>
</cp:coreProperties>
</file>