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D29"/>
    <a:srgbClr val="FEDE82"/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2023-03-15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2023-03-15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1829"/>
            <a:ext cx="12303093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11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70114" y="672746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Kycklingsås, Pasta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Greger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Zucchinisås, Pasta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Lax, Potatis, Sås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Matilda, Maud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Grönsaksbiff, Potatis, 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Indisk Gryta, Ris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Kristoffer, Christel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Indisk Gryta, Ris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Sötpotatissoppa, Bröd, Pålägg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Herbert, Gilbert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Sötpotatissoppa, Bröd, Pålägg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Hamburgertallrik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med bröd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 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Gertrud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Vegburgartallrik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med bröd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6" y="6116113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13536" y="2773406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12590" y="208407"/>
            <a:ext cx="1916371" cy="127820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93</Words>
  <Application>Microsoft Office PowerPoint</Application>
  <PresentationFormat>Bredbild</PresentationFormat>
  <Paragraphs>16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469</cp:revision>
  <dcterms:created xsi:type="dcterms:W3CDTF">2021-06-04T09:06:18Z</dcterms:created>
  <dcterms:modified xsi:type="dcterms:W3CDTF">2023-03-15T08:32:03Z</dcterms:modified>
</cp:coreProperties>
</file>