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847-frozen-snowflake-imag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51200" y="-24815"/>
            <a:ext cx="1222483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Köttbullar, Makaroner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Malte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Falafel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Sune    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Andreas, Anders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Potatis&amp;Purjolökssoppa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	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Oskar, Ossian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Potatis&amp;Purjolökssoppa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	</a:t>
            </a:r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Beata, Beatrice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6080" y="150987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853486" y="5627820"/>
            <a:ext cx="62284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highlight>
                  <a:srgbClr val="00FFFF"/>
                </a:highlight>
                <a:latin typeface="Amasis MT Pro Black"/>
              </a:rPr>
              <a:t>Internationella dagen för avskaffande av slaveri</a:t>
            </a:r>
            <a:endParaRPr lang="sv-SE" sz="2000" dirty="0">
              <a:highlight>
                <a:srgbClr val="00FFFF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36" name="Bildobjekt 35">
            <a:extLst>
              <a:ext uri="{FF2B5EF4-FFF2-40B4-BE49-F238E27FC236}">
                <a16:creationId xmlns:a16="http://schemas.microsoft.com/office/drawing/2014/main" id="{78F3EAE3-DF08-A143-3C9D-2333EFC8970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29410" y="1764322"/>
            <a:ext cx="162749" cy="162749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8E661CB1-ADFB-4BA5-A43A-A11DD9B0C0A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26131" y="1635815"/>
            <a:ext cx="162749" cy="162749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90D48B5F-FC96-46E7-8839-BAB2E80F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44757" y="2461114"/>
            <a:ext cx="162749" cy="162749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F7C08BD3-77D2-4C6F-9D8B-74E82D0F66D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3785" y="1959421"/>
            <a:ext cx="162749" cy="162749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1E3FCFEC-52F3-4163-B1B0-A24291F8B27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8035" y="2618151"/>
            <a:ext cx="162749" cy="162749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C581783-84DF-4ACF-922A-969B294BFD6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90985" y="2514463"/>
            <a:ext cx="162749" cy="162749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60799141-6245-4FA8-BF6C-7DA859155B5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1629" y="3786895"/>
            <a:ext cx="162749" cy="162749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A59D4397-9F5E-425A-BB77-20EE21B3CE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89724" y="4577997"/>
            <a:ext cx="162749" cy="162749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C1BE4FB3-D375-4BCF-B28A-4EFF6E54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23096" y="5132833"/>
            <a:ext cx="162749" cy="162749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AA053F02-3F03-44F2-A2BB-A15860BF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00875" y="3615434"/>
            <a:ext cx="162749" cy="162749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28969FCA-422D-4CB2-B718-135AF589C8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3785" y="3337801"/>
            <a:ext cx="162749" cy="162749"/>
          </a:xfrm>
          <a:prstGeom prst="rect">
            <a:avLst/>
          </a:prstGeom>
        </p:spPr>
      </p:pic>
      <p:pic>
        <p:nvPicPr>
          <p:cNvPr id="30" name="Bildobjekt 29">
            <a:extLst>
              <a:ext uri="{FF2B5EF4-FFF2-40B4-BE49-F238E27FC236}">
                <a16:creationId xmlns:a16="http://schemas.microsoft.com/office/drawing/2014/main" id="{E4B281C1-BFBA-4E60-A759-B7B172601BA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1629" y="3127533"/>
            <a:ext cx="162749" cy="162749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676EA88B-6F8B-4526-BA6B-E295001ED9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73579" y="3795935"/>
            <a:ext cx="162749" cy="162749"/>
          </a:xfrm>
          <a:prstGeom prst="rect">
            <a:avLst/>
          </a:prstGeom>
        </p:spPr>
      </p:pic>
      <p:pic>
        <p:nvPicPr>
          <p:cNvPr id="32" name="Bildobjekt 31">
            <a:extLst>
              <a:ext uri="{FF2B5EF4-FFF2-40B4-BE49-F238E27FC236}">
                <a16:creationId xmlns:a16="http://schemas.microsoft.com/office/drawing/2014/main" id="{FE5A5398-C93C-4BB3-9602-CA91E9186AE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94095" y="4698113"/>
            <a:ext cx="162749" cy="162749"/>
          </a:xfrm>
          <a:prstGeom prst="rect">
            <a:avLst/>
          </a:prstGeom>
        </p:spPr>
      </p:pic>
      <p:pic>
        <p:nvPicPr>
          <p:cNvPr id="33" name="Bildobjekt 32">
            <a:extLst>
              <a:ext uri="{FF2B5EF4-FFF2-40B4-BE49-F238E27FC236}">
                <a16:creationId xmlns:a16="http://schemas.microsoft.com/office/drawing/2014/main" id="{38C7E711-2A6D-4719-B76E-C95FCA94AE9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9072" y="4030512"/>
            <a:ext cx="162749" cy="162749"/>
          </a:xfrm>
          <a:prstGeom prst="rect">
            <a:avLst/>
          </a:prstGeom>
        </p:spPr>
      </p:pic>
      <p:pic>
        <p:nvPicPr>
          <p:cNvPr id="34" name="Bildobjekt 33">
            <a:extLst>
              <a:ext uri="{FF2B5EF4-FFF2-40B4-BE49-F238E27FC236}">
                <a16:creationId xmlns:a16="http://schemas.microsoft.com/office/drawing/2014/main" id="{A765984B-D088-461F-AD1E-D2CD738ACC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69520" y="2964784"/>
            <a:ext cx="162749" cy="162749"/>
          </a:xfrm>
          <a:prstGeom prst="rect">
            <a:avLst/>
          </a:prstGeom>
        </p:spPr>
      </p:pic>
      <p:pic>
        <p:nvPicPr>
          <p:cNvPr id="35" name="Bildobjekt 34">
            <a:extLst>
              <a:ext uri="{FF2B5EF4-FFF2-40B4-BE49-F238E27FC236}">
                <a16:creationId xmlns:a16="http://schemas.microsoft.com/office/drawing/2014/main" id="{76A966F7-9546-44F4-9C9B-B37C9525A8A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4233" y="2122170"/>
            <a:ext cx="162749" cy="162749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7D3205A7-DC88-4202-9A5F-7FD29F692ED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734" y="1617601"/>
            <a:ext cx="162749" cy="162749"/>
          </a:xfrm>
          <a:prstGeom prst="rect">
            <a:avLst/>
          </a:prstGeom>
        </p:spPr>
      </p:pic>
      <p:pic>
        <p:nvPicPr>
          <p:cNvPr id="45" name="Bildobjekt 44">
            <a:extLst>
              <a:ext uri="{FF2B5EF4-FFF2-40B4-BE49-F238E27FC236}">
                <a16:creationId xmlns:a16="http://schemas.microsoft.com/office/drawing/2014/main" id="{25850586-F2C6-4C65-AD71-B318E37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61215" y="4731171"/>
            <a:ext cx="162749" cy="162749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2BB2BACC-1B23-473E-860C-504D884F90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9071" y="5267224"/>
            <a:ext cx="162749" cy="162749"/>
          </a:xfrm>
          <a:prstGeom prst="rect">
            <a:avLst/>
          </a:prstGeom>
        </p:spPr>
      </p:pic>
      <p:pic>
        <p:nvPicPr>
          <p:cNvPr id="47" name="Bildobjekt 46">
            <a:extLst>
              <a:ext uri="{FF2B5EF4-FFF2-40B4-BE49-F238E27FC236}">
                <a16:creationId xmlns:a16="http://schemas.microsoft.com/office/drawing/2014/main" id="{184A8029-227E-460E-8858-83172401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8946" y="1617600"/>
            <a:ext cx="162749" cy="162749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72F7477D-0ABB-4F7D-B5AC-8DCFAE2D4E2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5518" y="1494247"/>
            <a:ext cx="162749" cy="162749"/>
          </a:xfrm>
          <a:prstGeom prst="rect">
            <a:avLst/>
          </a:prstGeom>
        </p:spPr>
      </p:pic>
      <p:pic>
        <p:nvPicPr>
          <p:cNvPr id="49" name="Bildobjekt 48">
            <a:extLst>
              <a:ext uri="{FF2B5EF4-FFF2-40B4-BE49-F238E27FC236}">
                <a16:creationId xmlns:a16="http://schemas.microsoft.com/office/drawing/2014/main" id="{7FA1CD23-6215-47AA-B571-8F1B102829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20244" y="2636618"/>
            <a:ext cx="162749" cy="162749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DA32D754-E92F-43EA-B58E-F2A0261A3FD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39403" y="5267223"/>
            <a:ext cx="162749" cy="162749"/>
          </a:xfrm>
          <a:prstGeom prst="rect">
            <a:avLst/>
          </a:prstGeom>
        </p:spPr>
      </p:pic>
      <p:pic>
        <p:nvPicPr>
          <p:cNvPr id="51" name="Bildobjekt 50">
            <a:extLst>
              <a:ext uri="{FF2B5EF4-FFF2-40B4-BE49-F238E27FC236}">
                <a16:creationId xmlns:a16="http://schemas.microsoft.com/office/drawing/2014/main" id="{185DB0CF-0211-4EB0-BE23-D0396697A1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74742" y="5214207"/>
            <a:ext cx="162749" cy="162749"/>
          </a:xfrm>
          <a:prstGeom prst="rect">
            <a:avLst/>
          </a:prstGeom>
        </p:spPr>
      </p:pic>
      <p:pic>
        <p:nvPicPr>
          <p:cNvPr id="52" name="Bildobjekt 51">
            <a:extLst>
              <a:ext uri="{FF2B5EF4-FFF2-40B4-BE49-F238E27FC236}">
                <a16:creationId xmlns:a16="http://schemas.microsoft.com/office/drawing/2014/main" id="{0EF1CB8C-F607-48D0-A547-676A8332B43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734" y="3664021"/>
            <a:ext cx="162749" cy="162749"/>
          </a:xfrm>
          <a:prstGeom prst="rect">
            <a:avLst/>
          </a:prstGeom>
        </p:spPr>
      </p:pic>
      <p:pic>
        <p:nvPicPr>
          <p:cNvPr id="53" name="Bildobjekt 52">
            <a:extLst>
              <a:ext uri="{FF2B5EF4-FFF2-40B4-BE49-F238E27FC236}">
                <a16:creationId xmlns:a16="http://schemas.microsoft.com/office/drawing/2014/main" id="{7BB56108-124D-43D6-B1CA-38B40D2BFF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72573" y="4989437"/>
            <a:ext cx="162749" cy="162749"/>
          </a:xfrm>
          <a:prstGeom prst="rect">
            <a:avLst/>
          </a:prstGeom>
        </p:spPr>
      </p:pic>
      <p:pic>
        <p:nvPicPr>
          <p:cNvPr id="54" name="Bildobjekt 53">
            <a:extLst>
              <a:ext uri="{FF2B5EF4-FFF2-40B4-BE49-F238E27FC236}">
                <a16:creationId xmlns:a16="http://schemas.microsoft.com/office/drawing/2014/main" id="{322EA5C7-6729-4EF5-8D85-DBC742C0A9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34139" y="3245986"/>
            <a:ext cx="162749" cy="162749"/>
          </a:xfrm>
          <a:prstGeom prst="rect">
            <a:avLst/>
          </a:prstGeom>
        </p:spPr>
      </p:pic>
      <p:pic>
        <p:nvPicPr>
          <p:cNvPr id="55" name="Bildobjekt 54">
            <a:extLst>
              <a:ext uri="{FF2B5EF4-FFF2-40B4-BE49-F238E27FC236}">
                <a16:creationId xmlns:a16="http://schemas.microsoft.com/office/drawing/2014/main" id="{EC4E2E28-2256-4F06-9573-901A933781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01618" y="1981503"/>
            <a:ext cx="162749" cy="162749"/>
          </a:xfrm>
          <a:prstGeom prst="rect">
            <a:avLst/>
          </a:prstGeom>
        </p:spPr>
      </p:pic>
      <p:pic>
        <p:nvPicPr>
          <p:cNvPr id="56" name="Bildobjekt 55">
            <a:extLst>
              <a:ext uri="{FF2B5EF4-FFF2-40B4-BE49-F238E27FC236}">
                <a16:creationId xmlns:a16="http://schemas.microsoft.com/office/drawing/2014/main" id="{877547A4-9CFF-4736-9110-CAD4CE88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2311" y="2207421"/>
            <a:ext cx="162749" cy="162749"/>
          </a:xfrm>
          <a:prstGeom prst="rect">
            <a:avLst/>
          </a:prstGeom>
        </p:spPr>
      </p:pic>
      <p:pic>
        <p:nvPicPr>
          <p:cNvPr id="57" name="Bildobjekt 56">
            <a:extLst>
              <a:ext uri="{FF2B5EF4-FFF2-40B4-BE49-F238E27FC236}">
                <a16:creationId xmlns:a16="http://schemas.microsoft.com/office/drawing/2014/main" id="{4D4B8C58-0B46-493B-AF69-62EE731301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47696" y="2821871"/>
            <a:ext cx="162749" cy="1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104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383</cp:revision>
  <dcterms:created xsi:type="dcterms:W3CDTF">2021-06-04T09:06:18Z</dcterms:created>
  <dcterms:modified xsi:type="dcterms:W3CDTF">2022-11-25T14:13:21Z</dcterms:modified>
</cp:coreProperties>
</file>