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Korvstroganoff,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Adela, Heidi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Hallouminoff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potatis, sås	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Lilian, Lilly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Ugnsbakad rotselleri, potatis, 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Pasta med kycklingsås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Kevin, Roy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Zucchinilasagne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Kikärtsgryta, couscous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Alma, Hulda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Kikärtsgryta, couscous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Kebab, pommes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Anita, Annette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kebab, pommes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265545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2A15263-BB63-FA8B-0AF1-11285501D7D3}"/>
              </a:ext>
            </a:extLst>
          </p:cNvPr>
          <p:cNvSpPr txBox="1"/>
          <p:nvPr/>
        </p:nvSpPr>
        <p:spPr>
          <a:xfrm>
            <a:off x="5503492" y="4459664"/>
            <a:ext cx="582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70C0"/>
                </a:solidFill>
                <a:highlight>
                  <a:srgbClr val="C0C0C0"/>
                </a:highlight>
                <a:latin typeface="Amasis MT Pro Black" panose="02040A04050005020304" pitchFamily="18" charset="0"/>
              </a:rPr>
              <a:t>Internationella läskunnighetsdagen nationaldag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91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218</cp:revision>
  <dcterms:created xsi:type="dcterms:W3CDTF">2021-06-04T09:06:18Z</dcterms:created>
  <dcterms:modified xsi:type="dcterms:W3CDTF">2022-09-05T06:22:38Z</dcterms:modified>
</cp:coreProperties>
</file>