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Kebabgryta, ris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Desideria, Desirée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kebabgryta,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Ivan, Vanja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Kålrotsgratäng,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Pannbiff, sås, potatis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Urban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Vegobiff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sås,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>
                <a:solidFill>
                  <a:srgbClr val="FF0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Vilhelmina, Vilma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i="1" dirty="0">
                <a:solidFill>
                  <a:srgbClr val="FFC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-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Drumsticks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korv med </a:t>
            </a:r>
            <a:r>
              <a:rPr lang="sv-SE" sz="2400">
                <a:solidFill>
                  <a:schemeClr val="bg1"/>
                </a:solidFill>
                <a:latin typeface="Oswald SemiBold" pitchFamily="2" charset="0"/>
              </a:rPr>
              <a:t>bröd                </a:t>
            </a:r>
            <a:r>
              <a:rPr lang="sv-SE" sz="2400" i="1">
                <a:solidFill>
                  <a:schemeClr val="bg1"/>
                </a:solidFill>
                <a:latin typeface="Oswald SemiBold" pitchFamily="2" charset="0"/>
              </a:rPr>
              <a:t>Namnsdag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- Beda, Blenda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 med bröd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64996" y="425724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5838444" y="4564369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Kristi himmelsfärds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89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193</cp:revision>
  <dcterms:created xsi:type="dcterms:W3CDTF">2021-06-04T09:06:18Z</dcterms:created>
  <dcterms:modified xsi:type="dcterms:W3CDTF">2022-05-23T06:07:41Z</dcterms:modified>
</cp:coreProperties>
</file>