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4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2022-09-16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0" y="-3365"/>
            <a:ext cx="12192000" cy="687910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472868" y="167023"/>
            <a:ext cx="47426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 pitchFamily="2" charset="0"/>
              </a:rPr>
              <a:t> </a:t>
            </a:r>
            <a:r>
              <a:rPr lang="sv-SE" sz="4000" dirty="0">
                <a:solidFill>
                  <a:schemeClr val="bg1"/>
                </a:solidFill>
                <a:latin typeface="Oswald SemiBold" pitchFamily="2" charset="0"/>
              </a:rPr>
              <a:t>Matsedel - Vecka 38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638086" y="819813"/>
            <a:ext cx="1155391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Måndag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Ugnsfalu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Makaroner 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Fredrika                                                 </a:t>
            </a:r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Vegkorv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Makaroner</a:t>
            </a:r>
          </a:p>
          <a:p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Tisdag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Panerad Fisk, Potatis, Filsås	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Elise, Lisa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Panerad Quorn, Potatis, Filsås</a:t>
            </a:r>
          </a:p>
          <a:p>
            <a:br>
              <a:rPr lang="sv-SE" sz="2400" dirty="0">
                <a:solidFill>
                  <a:schemeClr val="bg1"/>
                </a:solidFill>
                <a:latin typeface="Oswald SemiBold" pitchFamily="2" charset="0"/>
              </a:rPr>
            </a:br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Onsdag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Pannbiff, Potatis, Sås       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Matteus</a:t>
            </a: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Vegetarisk Biff, Potatis, Sås</a:t>
            </a:r>
          </a:p>
          <a:p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Torsdag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Falafel, Bulgur, Yoghurtsås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Maurits, Moritz</a:t>
            </a:r>
            <a:endParaRPr lang="sv-SE" sz="24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Falafel, Bulgur, Yoghurtsås</a:t>
            </a:r>
          </a:p>
          <a:p>
            <a:endParaRPr lang="sv-SE" sz="24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r>
              <a:rPr lang="sv-SE" sz="2400" u="sng" dirty="0">
                <a:solidFill>
                  <a:schemeClr val="bg1"/>
                </a:solidFill>
                <a:latin typeface="Oswald SemiBold" pitchFamily="2" charset="0"/>
              </a:rPr>
              <a:t>Fredag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: Chicken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Nuggets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Ris, Sås                              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Namnsdag - Tekla, Tea</a:t>
            </a:r>
            <a:endParaRPr lang="sv-SE" sz="2400" dirty="0">
              <a:solidFill>
                <a:srgbClr val="FFC000"/>
              </a:solidFill>
              <a:latin typeface="Oswald SemiBold" pitchFamily="2" charset="0"/>
            </a:endParaRPr>
          </a:p>
          <a:p>
            <a:r>
              <a:rPr lang="sv-SE" sz="2400" i="1" dirty="0" err="1">
                <a:solidFill>
                  <a:schemeClr val="bg1"/>
                </a:solidFill>
                <a:latin typeface="Oswald SemiBold" pitchFamily="2" charset="0"/>
              </a:rPr>
              <a:t>Veg</a:t>
            </a:r>
            <a:r>
              <a:rPr lang="sv-SE" sz="2400" i="1" dirty="0">
                <a:solidFill>
                  <a:schemeClr val="bg1"/>
                </a:solidFill>
                <a:latin typeface="Oswald SemiBold" pitchFamily="2" charset="0"/>
              </a:rPr>
              <a:t>. </a:t>
            </a:r>
            <a:r>
              <a:rPr lang="sv-SE" sz="2400" dirty="0" err="1">
                <a:solidFill>
                  <a:schemeClr val="bg1"/>
                </a:solidFill>
                <a:latin typeface="Oswald SemiBold" pitchFamily="2" charset="0"/>
              </a:rPr>
              <a:t>Vegnuggets</a:t>
            </a:r>
            <a:r>
              <a:rPr lang="sv-SE" sz="2400" dirty="0">
                <a:solidFill>
                  <a:schemeClr val="bg1"/>
                </a:solidFill>
                <a:latin typeface="Oswald SemiBold" pitchFamily="2" charset="0"/>
              </a:rPr>
              <a:t>, Ris, Sås</a:t>
            </a:r>
            <a:endParaRPr lang="sv-SE" sz="24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7" y="6082792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472868" y="2732403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8164" y="326023"/>
            <a:ext cx="1346897" cy="898370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A2A15263-BB63-FA8B-0AF1-11285501D7D3}"/>
              </a:ext>
            </a:extLst>
          </p:cNvPr>
          <p:cNvSpPr txBox="1"/>
          <p:nvPr/>
        </p:nvSpPr>
        <p:spPr>
          <a:xfrm>
            <a:off x="5419459" y="3390486"/>
            <a:ext cx="622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bg1"/>
                </a:solidFill>
                <a:highlight>
                  <a:srgbClr val="FF00FF"/>
                </a:highlight>
                <a:latin typeface="Amasis MT Pro Black" panose="02040A04050005020304" pitchFamily="18" charset="0"/>
              </a:rPr>
              <a:t>Internationella fredsdagen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A6E88300-2F07-A022-242C-3BB6241D6675}"/>
              </a:ext>
            </a:extLst>
          </p:cNvPr>
          <p:cNvSpPr txBox="1"/>
          <p:nvPr/>
        </p:nvSpPr>
        <p:spPr>
          <a:xfrm>
            <a:off x="5644384" y="4536584"/>
            <a:ext cx="6228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808000"/>
                </a:highlight>
                <a:latin typeface="Amasis MT Pro Black" panose="02040A04050005020304" pitchFamily="18" charset="0"/>
              </a:rPr>
              <a:t>Höstdagjämningen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103</Words>
  <Application>Microsoft Office PowerPoint</Application>
  <PresentationFormat>Bredbild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227</cp:revision>
  <dcterms:created xsi:type="dcterms:W3CDTF">2021-06-04T09:06:18Z</dcterms:created>
  <dcterms:modified xsi:type="dcterms:W3CDTF">2022-09-16T13:27:10Z</dcterms:modified>
</cp:coreProperties>
</file>