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1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472868" y="167023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22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638086" y="819813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Köttbullar, pasta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Vera, Veronika    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Grönsaksbollar, pasta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Lax, sås, potatis	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Petronella, Pernilla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Ugnsbakad selleri, sås, potatis</a:t>
            </a: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Vegetariska biffar, pasta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Gun, Gunnel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Morotsbiffar, potatis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Kycklinggryta, ris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Rutger, Roger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Grönsaksgryta, sås, ris</a:t>
            </a: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Hamburgare tallrik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Ingemar, Gudmar</a:t>
            </a:r>
            <a:endParaRPr lang="sv-SE" sz="2400" dirty="0">
              <a:solidFill>
                <a:srgbClr val="FFC000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Vegoburgartallrik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7" y="6082792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80192" y="449899"/>
            <a:ext cx="1346897" cy="89837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172612E-0755-4DAD-91AD-400C2767524E}"/>
              </a:ext>
            </a:extLst>
          </p:cNvPr>
          <p:cNvSpPr/>
          <p:nvPr/>
        </p:nvSpPr>
        <p:spPr>
          <a:xfrm>
            <a:off x="5943599" y="2306790"/>
            <a:ext cx="60261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008080"/>
                </a:highlight>
              </a:rPr>
              <a:t>Internationella dagen mot tobak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B990621E-132A-484D-B398-FA35B520EA9D}"/>
              </a:ext>
            </a:extLst>
          </p:cNvPr>
          <p:cNvSpPr/>
          <p:nvPr/>
        </p:nvSpPr>
        <p:spPr>
          <a:xfrm>
            <a:off x="5656602" y="3418450"/>
            <a:ext cx="60261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00FF"/>
                </a:highlight>
              </a:rPr>
              <a:t>Mjölkens dag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95</Words>
  <Application>Microsoft Office PowerPoint</Application>
  <PresentationFormat>Bredbild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199</cp:revision>
  <dcterms:created xsi:type="dcterms:W3CDTF">2021-06-04T09:06:18Z</dcterms:created>
  <dcterms:modified xsi:type="dcterms:W3CDTF">2022-05-30T07:53:07Z</dcterms:modified>
</cp:coreProperties>
</file>