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1123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2023-01-27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2023-01-27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2023-01-27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2023-01-27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2023-01-27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-432" y="-34084"/>
            <a:ext cx="12192000" cy="68920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5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96366" y="689788"/>
            <a:ext cx="1182145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Kebabgryta, Ris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Gunilla, Gunhild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Vegkebab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Fiskgratäng, Potatis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Ivar, Joar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Grönsaksgratäng, Potatis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Kycklinggryta, Ris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Max, Maximilian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Oumphgryta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Tomatsoppa, Bröd, Pålägg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Bodil, Boel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Tomatsoppa, Bröd, Pålägg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Pannkaka, Sylt 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Disa, Hjördis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Pannkaka, Sylt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6" y="6106591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38703" y="2725632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809772" y="211932"/>
            <a:ext cx="1990480" cy="1327635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DE460C10-C9F3-F1E1-4547-834044BBAF1E}"/>
              </a:ext>
            </a:extLst>
          </p:cNvPr>
          <p:cNvSpPr txBox="1"/>
          <p:nvPr/>
        </p:nvSpPr>
        <p:spPr>
          <a:xfrm>
            <a:off x="7415683" y="4578465"/>
            <a:ext cx="2806003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2000" dirty="0">
                <a:solidFill>
                  <a:schemeClr val="bg1"/>
                </a:solidFill>
                <a:latin typeface="Amasis MT Pro Black"/>
              </a:rPr>
              <a:t>Kyndelsmässodagen</a:t>
            </a:r>
            <a:endParaRPr lang="sv-SE" sz="20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89</Words>
  <Application>Microsoft Office PowerPoint</Application>
  <PresentationFormat>Bredbild</PresentationFormat>
  <Paragraphs>17</Paragraphs>
  <Slides>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434</cp:revision>
  <dcterms:created xsi:type="dcterms:W3CDTF">2021-06-04T09:06:18Z</dcterms:created>
  <dcterms:modified xsi:type="dcterms:W3CDTF">2023-01-27T12:14:05Z</dcterms:modified>
</cp:coreProperties>
</file>