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</a:t>
            </a:r>
            <a:r>
              <a:rPr lang="sv-SE" sz="4000">
                <a:solidFill>
                  <a:schemeClr val="bg1"/>
                </a:solidFill>
                <a:latin typeface="Oswald SemiBold"/>
              </a:rPr>
              <a:t>Vecka 45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Ingegerd, Ingela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Hallouminoff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Lax, Potatis, Sås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Vendela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Ugnsbakad Rotselleri,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Kikärtsbiffar, Potatis, Sås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Teodor, Teodora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Kikärtsbiffar, Potatis,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Gulaschsoppa, Bröd, Pålägg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Martin, Martina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Gulaschsoppa, Bröd, Pålägg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Gyros, Pommes, Sås                                             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Mårten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VegStrips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Pommes, Sås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35090" y="2814935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14773" y="197053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248400" y="4554005"/>
            <a:ext cx="622845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highlight>
                  <a:srgbClr val="800000"/>
                </a:highlight>
                <a:latin typeface="Amasis MT Pro Black"/>
              </a:rPr>
              <a:t>Mårtensafton</a:t>
            </a:r>
            <a:endParaRPr lang="sv-SE" sz="2400" dirty="0">
              <a:solidFill>
                <a:schemeClr val="bg1"/>
              </a:solidFill>
              <a:highlight>
                <a:srgbClr val="800000"/>
              </a:highlight>
              <a:latin typeface="Amasis MT Pro Black" panose="02040A04050005020304" pitchFamily="18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F2F9F01-EA6F-E4FB-5F9C-764D4EF6499C}"/>
              </a:ext>
            </a:extLst>
          </p:cNvPr>
          <p:cNvSpPr/>
          <p:nvPr/>
        </p:nvSpPr>
        <p:spPr>
          <a:xfrm rot="10800000" flipV="1">
            <a:off x="377404" y="4936736"/>
            <a:ext cx="2925733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104</Words>
  <Application>Microsoft Office PowerPoint</Application>
  <PresentationFormat>Bredbild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364</cp:revision>
  <dcterms:created xsi:type="dcterms:W3CDTF">2021-06-04T09:06:18Z</dcterms:created>
  <dcterms:modified xsi:type="dcterms:W3CDTF">2022-11-07T08:01:55Z</dcterms:modified>
</cp:coreProperties>
</file>