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flickr.com/photos/question_everything/32473459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Vivianne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Pannbiff,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Minestronesoppa, Bröd, Pålägg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Torsten, Torun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Minestronesoppa,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Lasagnette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</a:t>
            </a:r>
            <a:r>
              <a:rPr lang="sv-SE" sz="2500">
                <a:solidFill>
                  <a:schemeClr val="accent2"/>
                </a:solidFill>
                <a:latin typeface="Oswald SemiBold"/>
              </a:rPr>
              <a:t>)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                                      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- Mattias, Mats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Pastarätt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78653" y="107809"/>
            <a:ext cx="1484619" cy="99023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449424" y="2248579"/>
            <a:ext cx="291098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Jumble" panose="020B0604020202020204" pitchFamily="2" charset="0"/>
              </a:rPr>
              <a:t>Internationella dagen för modersmål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D0D6E2-3FE1-BEAA-86E0-95DB44C3C7BC}"/>
              </a:ext>
            </a:extLst>
          </p:cNvPr>
          <p:cNvSpPr txBox="1"/>
          <p:nvPr/>
        </p:nvSpPr>
        <p:spPr>
          <a:xfrm>
            <a:off x="4928730" y="1882819"/>
            <a:ext cx="1763206" cy="400110"/>
          </a:xfrm>
          <a:prstGeom prst="rect">
            <a:avLst/>
          </a:prstGeom>
          <a:solidFill>
            <a:srgbClr val="FEDE8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FF3D29"/>
                </a:solidFill>
                <a:latin typeface="Jumble" panose="020B0604020202020204" pitchFamily="2" charset="0"/>
              </a:rPr>
              <a:t>Fettisdagen</a:t>
            </a:r>
          </a:p>
        </p:txBody>
      </p:sp>
      <p:pic>
        <p:nvPicPr>
          <p:cNvPr id="12" name="Bildobjekt 11" descr="En bild som visar tallrik, inomhus, mat, efterrätt&#10;&#10;Automatiskt genererad beskrivning">
            <a:extLst>
              <a:ext uri="{FF2B5EF4-FFF2-40B4-BE49-F238E27FC236}">
                <a16:creationId xmlns:a16="http://schemas.microsoft.com/office/drawing/2014/main" id="{BE22F198-2727-CC37-84B2-61E12794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4732" y="2330932"/>
            <a:ext cx="811202" cy="543180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B0B77516-D056-28E9-2624-244FFD514D1E}"/>
              </a:ext>
            </a:extLst>
          </p:cNvPr>
          <p:cNvSpPr txBox="1"/>
          <p:nvPr/>
        </p:nvSpPr>
        <p:spPr>
          <a:xfrm>
            <a:off x="5382204" y="8933863"/>
            <a:ext cx="348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>
                <a:hlinkClick r:id="rId7" tooltip="http://www.flickr.com/photos/question_everything/3247345934/"/>
              </a:rPr>
              <a:t>Det här fotot</a:t>
            </a:r>
            <a:r>
              <a:rPr lang="sv-SE" sz="900"/>
              <a:t> av Okänd författare licensieras enligt </a:t>
            </a:r>
            <a:r>
              <a:rPr lang="sv-SE" sz="900">
                <a:hlinkClick r:id="rId8" tooltip="https://creativecommons.org/licenses/by-nc-nd/3.0/"/>
              </a:rPr>
              <a:t>CC BY-NC-ND</a:t>
            </a:r>
            <a:endParaRPr lang="sv-SE" sz="900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106</Words>
  <Application>Microsoft Office PowerPoint</Application>
  <PresentationFormat>Bredbild</PresentationFormat>
  <Paragraphs>19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455</cp:revision>
  <dcterms:created xsi:type="dcterms:W3CDTF">2021-06-04T09:06:18Z</dcterms:created>
  <dcterms:modified xsi:type="dcterms:W3CDTF">2023-02-22T13:20:54Z</dcterms:modified>
</cp:coreProperties>
</file>