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280" r:id="rId3"/>
    <p:sldId id="281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D755A1-CBFF-5BB9-AABE-69F30FB6C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A471D4C-1700-795D-7B24-EB272C79F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C58CF6F-D07D-451B-4816-CE499B7A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6ECD14C-90E9-E701-510E-B58368F8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FE315F-A77B-15C3-8854-2E2EFC24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162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B32EA-23D4-4CC2-234B-37036B1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05CD9CA-D313-0147-06D2-D191404E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FA7FD52-210D-154D-E081-BF0B8D46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DADB7A9-18A4-DD1E-52E6-95263969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CC5E6E-F777-01DE-8B3D-36E86CD8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939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5A7B7B1-989F-495D-2C1D-5CBC85CC8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DAEC91A-56A9-DE4B-9627-6B1C67D2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95FAAE8-CEED-B428-6CBA-432EDE38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6335E3-7232-F680-3542-B4DF0D90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98DEC86-C046-5504-756A-FC270AD6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18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208C59-2AA1-0D30-6092-7463F9D4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B1AA95-1AD9-D2BB-D72C-F0E9C02F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F5A296-ABE8-C879-5C07-802AF431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37CF36-1157-DD34-7BBD-E9A28428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F230DA-B778-5234-766E-AD0966E3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377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DB97C9-2245-494B-56CA-2A9AE556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9440C37-4633-70A7-2AE6-A3CB7DEE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2B533C-DDCC-01FD-365F-7C6617EB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6D4F09-C653-768E-51C1-60D20F3F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A22330D-AC59-7286-9AFE-25C52516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687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1CC1B2-1ABD-9958-D787-28BCAF6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DBAD7E-0F68-8DE8-DC0A-9D8DAE93C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F391E3-B9F2-2119-F5E7-325E8885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ECEBCEE-E61A-16FE-AB78-C8364E2D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86B92A-C024-8195-63F7-5E7AC102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E0B5411-CF37-0AE5-D07B-4A31367F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671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5A61AC-10EE-0C6C-FE66-74C8FD98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8AA8A21-52E6-EAB0-72A9-FF783D05E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B1E5D1E-1EF1-5F90-2561-6FA636226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A1C367C-437F-5A27-B084-58003DDE4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951AC53-7B60-1513-7C0D-2D6789571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B3B1772-A2DA-87D3-B470-2DE434E0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D1AAE98-1CE3-EE25-F016-EB5DF2CA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DC22A66-205F-EBFE-FF66-DE57E913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644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F53CB3-4DA1-F70C-E75B-F3F330D2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48BB8CC-8C66-0764-2221-5B763182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5FC0EF-4DFB-5571-84AA-8C360587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2DF48F8-F1AA-B483-697C-789AAF4D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701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8A32B5A-2CCC-95E6-E3FB-27443DDD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6B0D2D3-AE03-D5A7-495B-9F3AB294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B32B412-AE11-0404-8DEB-8E0D1EC5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92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4997DF-7BE5-D316-3B0A-457EC1E3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487490-6D8F-08FD-CA55-9D41F491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4AB039E-2C2F-3055-61F0-39E4E536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6BCE4ED-9547-B664-8C21-D7D07C06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9EFF4CC-9D7C-0F85-8093-5B50B1B8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E5F4768-FF81-27C8-CC1A-0B8B4FCA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39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2F6A1-86B7-5EDB-0806-AFF6760F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5B6965-B1FE-A4A6-41F2-ED5B7A4A2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4D58C72-3B18-C673-7840-77D22E721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B8FCABE-7974-2CAC-0394-A02E8E93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9C67A34-8C32-9A75-1574-D0CE33B4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6F7BFDB-2644-129F-395B-13964A1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2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0DE3431-339A-5D75-86F7-A94F1A40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9683C14-2909-AC96-02AF-16CFD42B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D1B783-DD5F-4CF5-BE0B-5164D9E6B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873E8AE-3DD3-C54A-69CA-D6A705BB7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6F2647-8DEE-3AEE-56D1-5A177891F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80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rkbloggen.se/?writer=rakel-helmsdal" TargetMode="External"/><Relationship Id="rId5" Type="http://schemas.openxmlformats.org/officeDocument/2006/relationships/hyperlink" Target="http://cirkbloggen.se/?writer=kalle-guettler" TargetMode="External"/><Relationship Id="rId4" Type="http://schemas.openxmlformats.org/officeDocument/2006/relationships/hyperlink" Target="http://cirkbloggen.se/?writer=aslaug-jonsdotti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9980"/>
            <a:ext cx="121920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Emil, Emilia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Leopold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Vibeke, Viveka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Kycklingsoppa, Bröd, Pålägg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Naemi, Naima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Svampsoppa, Bröd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Hamburgare, Pommes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Lillemor, Moa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Vegburgare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35090" y="2814935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45564" y="207042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153686" y="3428999"/>
            <a:ext cx="62284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highlight>
                  <a:srgbClr val="808000"/>
                </a:highlight>
                <a:latin typeface="Amasis MT Pro Black"/>
              </a:rPr>
              <a:t>Internationella dagen för tolerans</a:t>
            </a:r>
            <a:endParaRPr lang="sv-SE" sz="2000" dirty="0">
              <a:solidFill>
                <a:schemeClr val="bg1"/>
              </a:solidFill>
              <a:highlight>
                <a:srgbClr val="808000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4D5BA61D-A09D-D2CF-9D11-110E3FC74D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4F7E822D-C682-A68C-5816-7232683BB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0764" y="923030"/>
            <a:ext cx="5541295" cy="1668101"/>
          </a:xfrm>
          <a:prstGeom prst="rect">
            <a:avLst/>
          </a:prstGeom>
        </p:spPr>
      </p:pic>
      <p:pic>
        <p:nvPicPr>
          <p:cNvPr id="5" name="Platshållare för innehåll 3">
            <a:extLst>
              <a:ext uri="{FF2B5EF4-FFF2-40B4-BE49-F238E27FC236}">
                <a16:creationId xmlns:a16="http://schemas.microsoft.com/office/drawing/2014/main" id="{59340387-D3B1-D571-9C32-D9F82CA1DBF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65" y="2732061"/>
            <a:ext cx="5541295" cy="3082261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625BD06C-0B12-57BE-2C31-06E854B33471}"/>
              </a:ext>
            </a:extLst>
          </p:cNvPr>
          <p:cNvSpPr txBox="1"/>
          <p:nvPr/>
        </p:nvSpPr>
        <p:spPr>
          <a:xfrm>
            <a:off x="5735960" y="6021288"/>
            <a:ext cx="5256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i="1" dirty="0">
                <a:solidFill>
                  <a:srgbClr val="444444"/>
                </a:solidFill>
                <a:latin typeface="Arial" panose="020B0604020202020204" pitchFamily="34" charset="0"/>
              </a:rPr>
              <a:t>Författare: </a:t>
            </a:r>
            <a:r>
              <a:rPr lang="sv-SE" sz="1600" i="1" dirty="0" err="1">
                <a:solidFill>
                  <a:srgbClr val="1982D1"/>
                </a:solidFill>
                <a:latin typeface="inherit"/>
                <a:hlinkClick r:id="rId4"/>
              </a:rPr>
              <a:t>Ásláug</a:t>
            </a:r>
            <a:r>
              <a:rPr lang="sv-SE" sz="1600" i="1" dirty="0">
                <a:solidFill>
                  <a:srgbClr val="1982D1"/>
                </a:solidFill>
                <a:latin typeface="inherit"/>
                <a:hlinkClick r:id="rId4"/>
              </a:rPr>
              <a:t> </a:t>
            </a:r>
            <a:r>
              <a:rPr lang="sv-SE" sz="1600" i="1" dirty="0" err="1">
                <a:solidFill>
                  <a:srgbClr val="1982D1"/>
                </a:solidFill>
                <a:latin typeface="inherit"/>
                <a:hlinkClick r:id="rId4"/>
              </a:rPr>
              <a:t>Jónsdóttir</a:t>
            </a:r>
            <a:r>
              <a:rPr lang="sv-SE" sz="1600" i="1" dirty="0">
                <a:solidFill>
                  <a:srgbClr val="444444"/>
                </a:solidFill>
                <a:latin typeface="Arial" panose="020B0604020202020204" pitchFamily="34" charset="0"/>
              </a:rPr>
              <a:t>, </a:t>
            </a:r>
            <a:r>
              <a:rPr lang="sv-SE" sz="1600" i="1" dirty="0">
                <a:solidFill>
                  <a:srgbClr val="1982D1"/>
                </a:solidFill>
                <a:latin typeface="inherit"/>
                <a:hlinkClick r:id="rId5"/>
              </a:rPr>
              <a:t>Kalle </a:t>
            </a:r>
            <a:r>
              <a:rPr lang="sv-SE" sz="1600" i="1" dirty="0" err="1">
                <a:solidFill>
                  <a:srgbClr val="1982D1"/>
                </a:solidFill>
                <a:latin typeface="inherit"/>
                <a:hlinkClick r:id="rId5"/>
              </a:rPr>
              <a:t>Güettler</a:t>
            </a:r>
            <a:r>
              <a:rPr lang="sv-SE" sz="1600" i="1" dirty="0">
                <a:solidFill>
                  <a:srgbClr val="444444"/>
                </a:solidFill>
                <a:latin typeface="Arial" panose="020B0604020202020204" pitchFamily="34" charset="0"/>
              </a:rPr>
              <a:t>, </a:t>
            </a:r>
            <a:r>
              <a:rPr lang="sv-SE" sz="1600" i="1" dirty="0">
                <a:solidFill>
                  <a:srgbClr val="1982D1"/>
                </a:solidFill>
                <a:latin typeface="inherit"/>
                <a:hlinkClick r:id="rId6"/>
              </a:rPr>
              <a:t>Rakel Helmsdal</a:t>
            </a:r>
            <a:endParaRPr lang="sv-SE" sz="16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8ED1AE8-E98C-A044-CFC4-AEC1A4062149}"/>
              </a:ext>
            </a:extLst>
          </p:cNvPr>
          <p:cNvSpPr txBox="1"/>
          <p:nvPr/>
        </p:nvSpPr>
        <p:spPr>
          <a:xfrm>
            <a:off x="445820" y="887389"/>
            <a:ext cx="482453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dirty="0"/>
              <a:t>Hur vågar man säga ifrån?</a:t>
            </a:r>
          </a:p>
          <a:p>
            <a:endParaRPr lang="sv-SE" sz="2600" dirty="0"/>
          </a:p>
          <a:p>
            <a:r>
              <a:rPr lang="sv-SE" sz="2600" dirty="0"/>
              <a:t>Hur börjar man tycka om sig själv? </a:t>
            </a:r>
          </a:p>
          <a:p>
            <a:endParaRPr lang="sv-SE" sz="2600" dirty="0"/>
          </a:p>
          <a:p>
            <a:r>
              <a:rPr lang="sv-SE" sz="2600" dirty="0"/>
              <a:t>Och hur kan man bli modig fast man är så rädd? </a:t>
            </a:r>
          </a:p>
          <a:p>
            <a:endParaRPr lang="sv-SE" sz="2600" dirty="0"/>
          </a:p>
          <a:p>
            <a:r>
              <a:rPr lang="sv-SE" sz="2600" dirty="0"/>
              <a:t>Kanske att dessa små Isländska monster kan hjälpa dig få svar på frågorna…</a:t>
            </a:r>
          </a:p>
          <a:p>
            <a:endParaRPr lang="sv-SE" sz="2600" dirty="0"/>
          </a:p>
          <a:p>
            <a:r>
              <a:rPr lang="sv-SE" sz="2600" dirty="0"/>
              <a:t>Snart finns böckerna i en bokhylla nära dig!</a:t>
            </a:r>
          </a:p>
          <a:p>
            <a:endParaRPr lang="sv-SE" sz="200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E0E695F-3163-A79B-FAF2-A3403EFC3292}"/>
              </a:ext>
            </a:extLst>
          </p:cNvPr>
          <p:cNvSpPr txBox="1"/>
          <p:nvPr/>
        </p:nvSpPr>
        <p:spPr>
          <a:xfrm>
            <a:off x="445820" y="332656"/>
            <a:ext cx="6696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800" b="1" dirty="0"/>
              <a:t>Hela </a:t>
            </a:r>
            <a:r>
              <a:rPr lang="sv-SE" sz="2800" b="1" dirty="0" err="1"/>
              <a:t>Ålsten</a:t>
            </a:r>
            <a:r>
              <a:rPr lang="sv-SE" sz="2800" b="1" dirty="0"/>
              <a:t> Läser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918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 19">
            <a:extLst>
              <a:ext uri="{FF2B5EF4-FFF2-40B4-BE49-F238E27FC236}">
                <a16:creationId xmlns:a16="http://schemas.microsoft.com/office/drawing/2014/main" id="{A411BBA0-6542-7461-AB71-388DDE3C2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ubrik 12">
            <a:extLst>
              <a:ext uri="{FF2B5EF4-FFF2-40B4-BE49-F238E27FC236}">
                <a16:creationId xmlns:a16="http://schemas.microsoft.com/office/drawing/2014/main" id="{E030D324-0B02-C6BD-EE0E-CACF5F34EAD8}"/>
              </a:ext>
            </a:extLst>
          </p:cNvPr>
          <p:cNvSpPr txBox="1">
            <a:spLocks/>
          </p:cNvSpPr>
          <p:nvPr/>
        </p:nvSpPr>
        <p:spPr>
          <a:xfrm>
            <a:off x="623393" y="154186"/>
            <a:ext cx="9657623" cy="832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5400" b="1">
                <a:solidFill>
                  <a:srgbClr val="002060"/>
                </a:solidFill>
              </a:rPr>
              <a:t>HÅL-timmar med Elsa Beskow</a:t>
            </a:r>
            <a:endParaRPr lang="sv-SE" sz="5400" b="1" dirty="0">
              <a:solidFill>
                <a:srgbClr val="002060"/>
              </a:solidFill>
            </a:endParaRPr>
          </a:p>
        </p:txBody>
      </p:sp>
      <p:pic>
        <p:nvPicPr>
          <p:cNvPr id="5" name="Picture 2" descr="Bildresultat för elsa beskow">
            <a:extLst>
              <a:ext uri="{FF2B5EF4-FFF2-40B4-BE49-F238E27FC236}">
                <a16:creationId xmlns:a16="http://schemas.microsoft.com/office/drawing/2014/main" id="{ED60E534-16DE-65D8-6901-B9D15C26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550" y="154186"/>
            <a:ext cx="1367721" cy="17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ildresultat för elsa beskow">
            <a:extLst>
              <a:ext uri="{FF2B5EF4-FFF2-40B4-BE49-F238E27FC236}">
                <a16:creationId xmlns:a16="http://schemas.microsoft.com/office/drawing/2014/main" id="{C5F7447A-F225-3C11-FBB9-986088BE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416745"/>
            <a:ext cx="2592288" cy="205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attstugan">
            <a:extLst>
              <a:ext uri="{FF2B5EF4-FFF2-40B4-BE49-F238E27FC236}">
                <a16:creationId xmlns:a16="http://schemas.microsoft.com/office/drawing/2014/main" id="{39F96956-7839-2B6E-150B-0BBDD186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016709"/>
            <a:ext cx="2592288" cy="209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omplett guide till Elsa Beskows älskade barnböcker - SelmaStories">
            <a:extLst>
              <a:ext uri="{FF2B5EF4-FFF2-40B4-BE49-F238E27FC236}">
                <a16:creationId xmlns:a16="http://schemas.microsoft.com/office/drawing/2014/main" id="{5BDD06D8-941D-44A2-7C4F-9327B4ACE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4" y="3212976"/>
            <a:ext cx="2843108" cy="239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⇒ 3 böcker av Elsa Beskow du måste läsa GRATIS — 1MiljonBoktips.se 📚">
            <a:extLst>
              <a:ext uri="{FF2B5EF4-FFF2-40B4-BE49-F238E27FC236}">
                <a16:creationId xmlns:a16="http://schemas.microsoft.com/office/drawing/2014/main" id="{6702FD32-B2B8-9F35-59FA-1E93C72D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89" y="3589139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Tomtebobarnen">
            <a:extLst>
              <a:ext uri="{FF2B5EF4-FFF2-40B4-BE49-F238E27FC236}">
                <a16:creationId xmlns:a16="http://schemas.microsoft.com/office/drawing/2014/main" id="{1203C738-1C73-D136-9521-E2591390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68" y="971265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Elsa Beskow - Historiesajten">
            <a:extLst>
              <a:ext uri="{FF2B5EF4-FFF2-40B4-BE49-F238E27FC236}">
                <a16:creationId xmlns:a16="http://schemas.microsoft.com/office/drawing/2014/main" id="{81EC5046-7F53-486D-7922-A77282266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7" y="5222475"/>
            <a:ext cx="1695564" cy="15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Klassikern: Elsa Beskows pärlor - Minabibliotek">
            <a:extLst>
              <a:ext uri="{FF2B5EF4-FFF2-40B4-BE49-F238E27FC236}">
                <a16:creationId xmlns:a16="http://schemas.microsoft.com/office/drawing/2014/main" id="{B513EA0B-F732-B5E5-5C9F-34A97512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9" y="4630093"/>
            <a:ext cx="1695564" cy="20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Puttes äventyr i blåbärsskogen - Elsa Beskow - E-bok - BookBeat">
            <a:extLst>
              <a:ext uri="{FF2B5EF4-FFF2-40B4-BE49-F238E27FC236}">
                <a16:creationId xmlns:a16="http://schemas.microsoft.com/office/drawing/2014/main" id="{8D036F68-E0B0-BB49-70A0-1A6E0362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898" y="2004417"/>
            <a:ext cx="2592288" cy="191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A7417ADB-B1B7-20EB-3315-E58EC29E8CA0}"/>
              </a:ext>
            </a:extLst>
          </p:cNvPr>
          <p:cNvSpPr txBox="1"/>
          <p:nvPr/>
        </p:nvSpPr>
        <p:spPr>
          <a:xfrm>
            <a:off x="5474096" y="3501933"/>
            <a:ext cx="3221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I Beskows böcker är naturen sig lik.</a:t>
            </a:r>
          </a:p>
          <a:p>
            <a:endParaRPr lang="sv-SE" sz="2800" b="1" dirty="0"/>
          </a:p>
          <a:p>
            <a:r>
              <a:rPr lang="sv-SE" sz="2800" b="1" dirty="0"/>
              <a:t>Vi har nu kommit till en kall stad vid namnet _______________.</a:t>
            </a:r>
          </a:p>
        </p:txBody>
      </p:sp>
      <p:grpSp>
        <p:nvGrpSpPr>
          <p:cNvPr id="15" name="Grupp 14">
            <a:extLst>
              <a:ext uri="{FF2B5EF4-FFF2-40B4-BE49-F238E27FC236}">
                <a16:creationId xmlns:a16="http://schemas.microsoft.com/office/drawing/2014/main" id="{8F432202-2B5B-2817-10D0-DC96AA742DED}"/>
              </a:ext>
            </a:extLst>
          </p:cNvPr>
          <p:cNvGrpSpPr/>
          <p:nvPr/>
        </p:nvGrpSpPr>
        <p:grpSpPr>
          <a:xfrm>
            <a:off x="8908694" y="3957630"/>
            <a:ext cx="2592288" cy="2533992"/>
            <a:chOff x="6385648" y="671883"/>
            <a:chExt cx="5155073" cy="4761027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6A0E16DE-0A11-8E31-9B23-889839F7E01C}"/>
                </a:ext>
              </a:extLst>
            </p:cNvPr>
            <p:cNvSpPr/>
            <p:nvPr/>
          </p:nvSpPr>
          <p:spPr>
            <a:xfrm>
              <a:off x="6385648" y="671883"/>
              <a:ext cx="5155073" cy="4761027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21304719"/>
                </a:avLst>
              </a:prstTxWarp>
              <a:spAutoFit/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Hela Ålsten Läser </a:t>
              </a:r>
            </a:p>
          </p:txBody>
        </p:sp>
        <p:pic>
          <p:nvPicPr>
            <p:cNvPr id="17" name="Bildobjekt 16">
              <a:extLst>
                <a:ext uri="{FF2B5EF4-FFF2-40B4-BE49-F238E27FC236}">
                  <a16:creationId xmlns:a16="http://schemas.microsoft.com/office/drawing/2014/main" id="{33069D56-6ECF-0F5B-13DD-4F772C2AE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55382" y="1143613"/>
              <a:ext cx="3504199" cy="3516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19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183</Words>
  <Application>Microsoft Office PowerPoint</Application>
  <PresentationFormat>Bredbild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Franklin Gothic Heavy</vt:lpstr>
      <vt:lpstr>inherit</vt:lpstr>
      <vt:lpstr>Oswald SemiBold</vt:lpstr>
      <vt:lpstr>Office-tema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373</cp:revision>
  <dcterms:created xsi:type="dcterms:W3CDTF">2021-06-04T09:06:18Z</dcterms:created>
  <dcterms:modified xsi:type="dcterms:W3CDTF">2022-11-16T10:58:45Z</dcterms:modified>
</cp:coreProperties>
</file>