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2023-01-20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0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9788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Kalkonsås, Pasta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Frej, Freja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Sojasås, Pasta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Erika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Korv, Potatismos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Paul, Pål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Vegkorv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Potatismos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Vegetarisk Gulaschsoppa, Bröd, Pålägg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Bodil, Boel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Vegetarisk Gulaschsoppa,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Pannbiff, Klyftpotatis, Sås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Göte, Göta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Klyftpotatis, Sås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0659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90498" y="151877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E460C10-C9F3-F1E1-4547-834044BBAF1E}"/>
              </a:ext>
            </a:extLst>
          </p:cNvPr>
          <p:cNvSpPr txBox="1"/>
          <p:nvPr/>
        </p:nvSpPr>
        <p:spPr>
          <a:xfrm>
            <a:off x="7078716" y="5705136"/>
            <a:ext cx="3279228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Amasis MT Pro Black"/>
              </a:rPr>
              <a:t>Förintelsens minnesdag</a:t>
            </a:r>
            <a:endParaRPr lang="sv-SE" sz="2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93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426</cp:revision>
  <dcterms:created xsi:type="dcterms:W3CDTF">2021-06-04T09:06:18Z</dcterms:created>
  <dcterms:modified xsi:type="dcterms:W3CDTF">2023-01-20T11:10:55Z</dcterms:modified>
</cp:coreProperties>
</file>