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2022-09-23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3365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77739" y="15711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39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419943" y="864998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Köttbullar, Makaroner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Enar, Einar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Morotsbollar, Makaroner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Fiskgratäng, Potatis	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Dagmar, Rigmor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Grönsaksgratäng,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Kalkonsås, Pasta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Lennart, Leonard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Skinksås, Pasta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Potatisbullar, Sylt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Mikael, Mikaela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Potatisbullar, Sylt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Drumsticks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Ris, Sås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Helge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Oumph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Ris, Sås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3" y="621285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62630" y="415812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87</Words>
  <Application>Microsoft Office PowerPoint</Application>
  <PresentationFormat>Bredbild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231</cp:revision>
  <dcterms:created xsi:type="dcterms:W3CDTF">2021-06-04T09:06:18Z</dcterms:created>
  <dcterms:modified xsi:type="dcterms:W3CDTF">2022-09-23T10:19:50Z</dcterms:modified>
</cp:coreProperties>
</file>