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D29"/>
    <a:srgbClr val="404040"/>
    <a:srgbClr val="996633"/>
    <a:srgbClr val="FEFB7D"/>
    <a:srgbClr val="FAFA32"/>
    <a:srgbClr val="FFE697"/>
    <a:srgbClr val="62948B"/>
    <a:srgbClr val="FEDE82"/>
    <a:srgbClr val="FFF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2023-04-06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956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2023-04-06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2023-04-06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2023-04-06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2023-04-06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ms.wikipedia.org/wiki/figura:flag_of_ukraine.svg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3E967C2E-926F-E91A-F0ED-902ADF0755B7}"/>
              </a:ext>
            </a:extLst>
          </p:cNvPr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DF88B6EE-AE69-5DA3-DE1E-955C8AA8FA0A}"/>
              </a:ext>
            </a:extLst>
          </p:cNvPr>
          <p:cNvSpPr txBox="1"/>
          <p:nvPr/>
        </p:nvSpPr>
        <p:spPr>
          <a:xfrm>
            <a:off x="1005840" y="340975"/>
            <a:ext cx="1109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VÄLKOMMEN </a:t>
            </a:r>
            <a:r>
              <a:rPr lang="sv-SE" sz="5400" b="1">
                <a:solidFill>
                  <a:schemeClr val="bg1"/>
                </a:solidFill>
              </a:rPr>
              <a:t>TILL ÅLSTENSSKOLAN</a:t>
            </a:r>
            <a:endParaRPr lang="sv-SE" sz="5400" b="1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E3FC422-95F3-9F88-2128-AAE05A060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723" y="1413766"/>
            <a:ext cx="6822440" cy="403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DEEE68F7-38C1-1242-CE5A-F895FE5D5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01" y="5689451"/>
            <a:ext cx="2543381" cy="923329"/>
          </a:xfrm>
          <a:prstGeom prst="rect">
            <a:avLst/>
          </a:prstGeom>
        </p:spPr>
      </p:pic>
      <p:pic>
        <p:nvPicPr>
          <p:cNvPr id="9" name="Bildobjekt 8" descr="En bild som visar diagram&#10;&#10;Automatiskt genererad beskrivning">
            <a:extLst>
              <a:ext uri="{FF2B5EF4-FFF2-40B4-BE49-F238E27FC236}">
                <a16:creationId xmlns:a16="http://schemas.microsoft.com/office/drawing/2014/main" id="{05502B4B-CDF1-31D2-C938-210CB9F6F95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832" y="1791277"/>
            <a:ext cx="2052319" cy="3275443"/>
          </a:xfrm>
          <a:prstGeom prst="rect">
            <a:avLst/>
          </a:prstGeom>
          <a:solidFill>
            <a:schemeClr val="accent1"/>
          </a:solidFill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BE6BCBE8-427D-CEC0-C2B9-BF25BCC5285D}"/>
              </a:ext>
            </a:extLst>
          </p:cNvPr>
          <p:cNvSpPr/>
          <p:nvPr/>
        </p:nvSpPr>
        <p:spPr>
          <a:xfrm rot="1387526">
            <a:off x="9456806" y="2392975"/>
            <a:ext cx="54307" cy="45591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1D312686-B741-DB23-744B-DB3BF52D43EA}"/>
              </a:ext>
            </a:extLst>
          </p:cNvPr>
          <p:cNvSpPr txBox="1"/>
          <p:nvPr/>
        </p:nvSpPr>
        <p:spPr>
          <a:xfrm>
            <a:off x="8967791" y="1750309"/>
            <a:ext cx="19913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b="1" i="0" dirty="0">
                <a:solidFill>
                  <a:schemeClr val="bg1"/>
                </a:solidFill>
                <a:effectLst/>
                <a:highlight>
                  <a:srgbClr val="404040"/>
                </a:highlight>
                <a:latin typeface="Verdana Pro Black" panose="020B0A04030504040204" pitchFamily="34" charset="0"/>
              </a:rPr>
              <a:t>EXPEDITIONEN</a:t>
            </a:r>
          </a:p>
          <a:p>
            <a:pPr algn="ctr"/>
            <a:r>
              <a:rPr lang="sv-SE" sz="1400" b="1" u="sng" dirty="0">
                <a:solidFill>
                  <a:schemeClr val="bg1"/>
                </a:solidFill>
                <a:highlight>
                  <a:srgbClr val="404040"/>
                </a:highlight>
                <a:latin typeface="Verdana Pro Black" panose="020B0A04030504040204" pitchFamily="34" charset="0"/>
              </a:rPr>
              <a:t>(MARKPLAN)</a:t>
            </a:r>
            <a:r>
              <a:rPr lang="sv-SE" sz="1400" b="1" i="0" u="sng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Open Sans" panose="020B0606030504020204" pitchFamily="34" charset="0"/>
              </a:rPr>
              <a:t> </a:t>
            </a:r>
          </a:p>
          <a:p>
            <a:endParaRPr lang="sv-SE" dirty="0"/>
          </a:p>
        </p:txBody>
      </p:sp>
      <p:cxnSp>
        <p:nvCxnSpPr>
          <p:cNvPr id="14" name="Rak pilkoppling 13">
            <a:extLst>
              <a:ext uri="{FF2B5EF4-FFF2-40B4-BE49-F238E27FC236}">
                <a16:creationId xmlns:a16="http://schemas.microsoft.com/office/drawing/2014/main" id="{16B4086F-0937-BE83-6D15-949E9F645FD4}"/>
              </a:ext>
            </a:extLst>
          </p:cNvPr>
          <p:cNvCxnSpPr>
            <a:cxnSpLocks/>
          </p:cNvCxnSpPr>
          <p:nvPr/>
        </p:nvCxnSpPr>
        <p:spPr>
          <a:xfrm>
            <a:off x="9422196" y="2241202"/>
            <a:ext cx="0" cy="31885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17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14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288216" y="706830"/>
            <a:ext cx="11821454" cy="50937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Chili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Con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Carne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, Ris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Ferdinand, Nanna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Chili Sin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Carne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Panerad Fisk, Potatis, Filsås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Marianne, Marlene </a:t>
            </a:r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Vegbiff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Potatis, Filsås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Rödbetsbiffar, Pasta, Sås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Irene, Irja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Rödbetsbiffar, Pasta, Sås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Köttfärssås, Spagetti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Vilhelm, Helmi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Sojafärs, Spagetti</a:t>
            </a:r>
          </a:p>
          <a:p>
            <a:endParaRPr lang="sv-SE" sz="2500" u="sng" dirty="0">
              <a:solidFill>
                <a:srgbClr val="FFC000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rgbClr val="FF0000"/>
                </a:solidFill>
                <a:latin typeface="Oswald SemiBold"/>
              </a:rPr>
              <a:t>Långfredag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Irma, Irmelin</a:t>
            </a:r>
            <a:endParaRPr lang="sv-SE" sz="2500" dirty="0">
              <a:solidFill>
                <a:schemeClr val="bg1"/>
              </a:solidFill>
              <a:latin typeface="Oswald SemiBold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1" y="6056566"/>
            <a:ext cx="1838909" cy="667583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05654" y="2797450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986653" y="164540"/>
            <a:ext cx="2095464" cy="1397659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4143" y="32147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AutoShape 2" descr="Ramadan börjar onsdag 22 mars">
            <a:extLst>
              <a:ext uri="{FF2B5EF4-FFF2-40B4-BE49-F238E27FC236}">
                <a16:creationId xmlns:a16="http://schemas.microsoft.com/office/drawing/2014/main" id="{1E37C21F-10E5-A0CB-A34D-4A0B228C87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FCA6E178-FD87-B065-CC7F-C312D2C701D4}"/>
              </a:ext>
            </a:extLst>
          </p:cNvPr>
          <p:cNvSpPr txBox="1"/>
          <p:nvPr/>
        </p:nvSpPr>
        <p:spPr>
          <a:xfrm>
            <a:off x="3623412" y="5335944"/>
            <a:ext cx="3034973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 fontAlgn="ctr"/>
            <a:r>
              <a:rPr lang="sv-SE" sz="2000" i="0" dirty="0">
                <a:solidFill>
                  <a:schemeClr val="bg1"/>
                </a:solidFill>
                <a:effectLst/>
                <a:latin typeface="Gill Sans Ultra Bold" panose="020B0A02020104020203" pitchFamily="34" charset="0"/>
              </a:rPr>
              <a:t>Världshälsodagen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2496</TotalTime>
  <Words>105</Words>
  <Application>Microsoft Office PowerPoint</Application>
  <PresentationFormat>Bredbild</PresentationFormat>
  <Paragraphs>19</Paragraphs>
  <Slides>2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Franklin Gothic Heavy</vt:lpstr>
      <vt:lpstr>Gill Sans Ultra Bold</vt:lpstr>
      <vt:lpstr>Open Sans</vt:lpstr>
      <vt:lpstr>Oswald SemiBold</vt:lpstr>
      <vt:lpstr>Verdana Pro Black</vt:lpstr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511</cp:revision>
  <dcterms:created xsi:type="dcterms:W3CDTF">2021-06-04T09:06:18Z</dcterms:created>
  <dcterms:modified xsi:type="dcterms:W3CDTF">2023-04-06T08:29:42Z</dcterms:modified>
</cp:coreProperties>
</file>