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2022-09-09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365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37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Chili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con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Carne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Åsa, Åslög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Chiligryta, ris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potatis	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Sture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Böngratäng,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Rödbetsbiff, pasta, sås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Ida, Ronja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Rödbetsbiff, pasta, sås 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Pannkaka, sylt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Sigrid, Siri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Pannkaka, sylt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Kycklingfilé, klyftpotatis, sås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Dag, Daga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Chicken style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meatfree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, klyftpotatis, sås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8164" y="253970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2A15263-BB63-FA8B-0AF1-11285501D7D3}"/>
              </a:ext>
            </a:extLst>
          </p:cNvPr>
          <p:cNvSpPr txBox="1"/>
          <p:nvPr/>
        </p:nvSpPr>
        <p:spPr>
          <a:xfrm>
            <a:off x="5325455" y="5610648"/>
            <a:ext cx="622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rgbClr val="00B050"/>
                </a:solidFill>
                <a:highlight>
                  <a:srgbClr val="FFFD69"/>
                </a:highlight>
                <a:latin typeface="Amasis MT Pro Black" panose="02040A04050005020304" pitchFamily="18" charset="0"/>
              </a:rPr>
              <a:t>Internationella dagen för </a:t>
            </a:r>
          </a:p>
          <a:p>
            <a:pPr algn="ctr"/>
            <a:r>
              <a:rPr lang="sv-SE" dirty="0">
                <a:solidFill>
                  <a:srgbClr val="00B050"/>
                </a:solidFill>
                <a:highlight>
                  <a:srgbClr val="FFFD69"/>
                </a:highlight>
                <a:latin typeface="Amasis MT Pro Black" panose="02040A04050005020304" pitchFamily="18" charset="0"/>
              </a:rPr>
              <a:t>bevarande av ozonskiktet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100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222</cp:revision>
  <dcterms:created xsi:type="dcterms:W3CDTF">2021-06-04T09:06:18Z</dcterms:created>
  <dcterms:modified xsi:type="dcterms:W3CDTF">2022-09-09T12:34:02Z</dcterms:modified>
</cp:coreProperties>
</file>