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14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Gratinerad korv, potatismos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Marianne, Marlene   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Gratinerad sojakorv, potatismos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Ugnsbakad lax, dillsås, potatis	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Irene, Irja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Zucchinigratäng,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Morotsbiff, pasta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Vilhelm, Helmi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Morotsbiff, pasta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Kycklinggryta, ris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Irma, Irmelin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Grönsaksgryta, ris 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Hamburgetallrik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Nadja, Tanja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Vegoburgartallrik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	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22551" y="370628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37824E40-DF75-4ECC-B483-89623A8522E1}"/>
              </a:ext>
            </a:extLst>
          </p:cNvPr>
          <p:cNvSpPr txBox="1"/>
          <p:nvPr/>
        </p:nvSpPr>
        <p:spPr>
          <a:xfrm>
            <a:off x="7178067" y="4564371"/>
            <a:ext cx="437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i="0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Tenorite" panose="00000500000000000000" pitchFamily="2" charset="0"/>
              </a:rPr>
              <a:t>Världshälsodagen</a:t>
            </a:r>
            <a:endParaRPr lang="sv-SE" b="1" dirty="0">
              <a:solidFill>
                <a:srgbClr val="00B050"/>
              </a:solidFill>
              <a:highlight>
                <a:srgbClr val="FFFF00"/>
              </a:highlight>
              <a:latin typeface="Tenorite" panose="00000500000000000000" pitchFamily="2" charset="0"/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DD7ADD41-6F1B-4BD3-A0AB-8B9B9BCADCB5}"/>
              </a:ext>
            </a:extLst>
          </p:cNvPr>
          <p:cNvSpPr/>
          <p:nvPr/>
        </p:nvSpPr>
        <p:spPr>
          <a:xfrm rot="10800000" flipV="1">
            <a:off x="2555438" y="4418176"/>
            <a:ext cx="5734225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1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Franklin Gothic Heavy" panose="020B0903020102020204" pitchFamily="34" charset="0"/>
              </a:rPr>
              <a:t>TIDIG STÄNGNING! (15:15)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93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Oswald SemiBold</vt:lpstr>
      <vt:lpstr>Tenorite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165</cp:revision>
  <dcterms:created xsi:type="dcterms:W3CDTF">2021-06-04T09:06:18Z</dcterms:created>
  <dcterms:modified xsi:type="dcterms:W3CDTF">2022-04-05T09:30:03Z</dcterms:modified>
</cp:coreProperties>
</file>