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8" autoAdjust="0"/>
    <p:restoredTop sz="94660"/>
  </p:normalViewPr>
  <p:slideViewPr>
    <p:cSldViewPr snapToGrid="0">
      <p:cViewPr>
        <p:scale>
          <a:sx n="33" d="100"/>
          <a:sy n="33" d="100"/>
        </p:scale>
        <p:origin x="2424" y="178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EEC757A4-0CCE-D7B0-4DCC-A2996267E7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71C89211-2D52-FA4E-483D-27E0DDF8A8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mall för underrubrikformat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31A399C5-86FA-9B2C-E855-2E69361FF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07650-4E9E-4702-92E3-B1E238985406}" type="datetimeFigureOut">
              <a:rPr lang="sv-SE" smtClean="0"/>
              <a:t>2023-04-28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5BE30096-03FB-B152-85C1-A390E4F7B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A24D7C0C-8384-CCA0-803A-06305F421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9ED33-2907-432D-88FD-3D23956490C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07057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BF19B5D-264C-EF0C-55D7-C3BEC37DC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E34259BB-39B8-7C65-7166-35C503243B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2BD8A017-164E-B775-881A-00668C540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07650-4E9E-4702-92E3-B1E238985406}" type="datetimeFigureOut">
              <a:rPr lang="sv-SE" smtClean="0"/>
              <a:t>2023-04-28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004BF29F-EC71-0010-7EE2-0178EC90A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7B6A1E1E-C2EA-47CC-4303-A3A10FDBE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9ED33-2907-432D-88FD-3D23956490C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94964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>
            <a:extLst>
              <a:ext uri="{FF2B5EF4-FFF2-40B4-BE49-F238E27FC236}">
                <a16:creationId xmlns:a16="http://schemas.microsoft.com/office/drawing/2014/main" id="{7AB3A785-FC59-7BC0-4E37-2910514581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D051F07E-5F00-D83C-3CF1-77BB0DC4D8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2CAD3146-1A96-B95A-2B7C-76EE900CA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07650-4E9E-4702-92E3-B1E238985406}" type="datetimeFigureOut">
              <a:rPr lang="sv-SE" smtClean="0"/>
              <a:t>2023-04-28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3874E54B-9374-E78B-4AA5-8DFF3135E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E1044790-51A0-CE98-B286-C4E615D82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9ED33-2907-432D-88FD-3D23956490C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56781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EC89BD83-C432-B3DD-3428-6B01C83BD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71BFE64F-B744-30C2-55C2-5A7595C9D6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EBC78B7E-BE45-7433-D96C-A221DD947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07650-4E9E-4702-92E3-B1E238985406}" type="datetimeFigureOut">
              <a:rPr lang="sv-SE" smtClean="0"/>
              <a:t>2023-04-28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369A79CF-D72C-E694-332F-71790A9A9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18802A95-6DDA-3101-0064-3D486E564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9ED33-2907-432D-88FD-3D23956490C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71904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34D4071C-F175-E49F-36FC-418E9C4E2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02857DEB-101D-0E59-0C21-6EC53ABBA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BC9446CA-CDEC-A6CC-6E92-BD796DF61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07650-4E9E-4702-92E3-B1E238985406}" type="datetimeFigureOut">
              <a:rPr lang="sv-SE" smtClean="0"/>
              <a:t>2023-04-28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392555AB-E8FD-4DBA-BF13-FBB4F3CDE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A2E30601-8261-E91F-923C-25C2CB188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9ED33-2907-432D-88FD-3D23956490C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74385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3845C218-299D-1ABC-82E8-B2BBE0ED4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CB534A12-C651-0EC1-AC5E-82E5896052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3A11ED64-8731-D216-E3EC-428E2ADF81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C8CB8704-0D1E-D690-B409-6645D62DA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07650-4E9E-4702-92E3-B1E238985406}" type="datetimeFigureOut">
              <a:rPr lang="sv-SE" smtClean="0"/>
              <a:t>2023-04-28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8BCD05AB-3881-7008-E3D4-E67E5751D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4FCC6CD9-6598-65DD-9C53-2B8117B1D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9ED33-2907-432D-88FD-3D23956490C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86177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814CB1B-9AB1-09EF-C681-32BCCE6C7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F28E91C4-7297-80BC-D07D-C747DD8188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ACB52B3C-1F22-F2D4-85F9-59741F95A3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ACD57BA6-4EB3-A172-C0E3-4CB90E0350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Platshållare för innehåll 5">
            <a:extLst>
              <a:ext uri="{FF2B5EF4-FFF2-40B4-BE49-F238E27FC236}">
                <a16:creationId xmlns:a16="http://schemas.microsoft.com/office/drawing/2014/main" id="{AED43712-DFF2-7D0E-1C28-3D9E39DC9B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7" name="Platshållare för datum 6">
            <a:extLst>
              <a:ext uri="{FF2B5EF4-FFF2-40B4-BE49-F238E27FC236}">
                <a16:creationId xmlns:a16="http://schemas.microsoft.com/office/drawing/2014/main" id="{C4E470F3-645B-5BAF-685E-37A70146C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07650-4E9E-4702-92E3-B1E238985406}" type="datetimeFigureOut">
              <a:rPr lang="sv-SE" smtClean="0"/>
              <a:t>2023-04-28</a:t>
            </a:fld>
            <a:endParaRPr lang="sv-SE"/>
          </a:p>
        </p:txBody>
      </p:sp>
      <p:sp>
        <p:nvSpPr>
          <p:cNvPr id="8" name="Platshållare för sidfot 7">
            <a:extLst>
              <a:ext uri="{FF2B5EF4-FFF2-40B4-BE49-F238E27FC236}">
                <a16:creationId xmlns:a16="http://schemas.microsoft.com/office/drawing/2014/main" id="{3E65EE61-8085-F01B-B157-F0E79DCD4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C9331C5B-FBBC-0933-AAD5-59FA9AEF8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9ED33-2907-432D-88FD-3D23956490C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29564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54E4078-09F2-C272-F336-B969BC07B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CFCBEE8D-A338-C55F-0DC4-4578A902A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07650-4E9E-4702-92E3-B1E238985406}" type="datetimeFigureOut">
              <a:rPr lang="sv-SE" smtClean="0"/>
              <a:t>2023-04-28</a:t>
            </a:fld>
            <a:endParaRPr lang="sv-SE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0B85A748-A359-173D-DD8E-A393A7126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E4FF6525-B5D7-29F4-7D0C-A59E9769F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9ED33-2907-432D-88FD-3D23956490C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610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>
            <a:extLst>
              <a:ext uri="{FF2B5EF4-FFF2-40B4-BE49-F238E27FC236}">
                <a16:creationId xmlns:a16="http://schemas.microsoft.com/office/drawing/2014/main" id="{8BEF5F2C-82F0-B9F7-C159-9A35EE2C2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07650-4E9E-4702-92E3-B1E238985406}" type="datetimeFigureOut">
              <a:rPr lang="sv-SE" smtClean="0"/>
              <a:t>2023-04-28</a:t>
            </a:fld>
            <a:endParaRPr lang="sv-SE"/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F8AD0FBD-12B7-9A33-AC01-C42CE05CD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CEBC8288-B653-0BDD-D6B2-C7B1F5AC0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9ED33-2907-432D-88FD-3D23956490C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86054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C5A07D46-B9F1-76F9-B203-F6F2A605B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A6708B08-C264-887F-1019-2B0E976B9C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7562DCBE-04E6-830D-DC64-3CC54F9FDC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1DC41DA2-DAF4-7FE7-C7A9-0C19F5305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07650-4E9E-4702-92E3-B1E238985406}" type="datetimeFigureOut">
              <a:rPr lang="sv-SE" smtClean="0"/>
              <a:t>2023-04-28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008CA805-A3C1-85F5-CF1A-DC9658A35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05571B25-9C63-81D6-CA36-02FDDC41C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9ED33-2907-432D-88FD-3D23956490C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40916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02759873-1EE7-4341-97C4-95490B769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bild 2">
            <a:extLst>
              <a:ext uri="{FF2B5EF4-FFF2-40B4-BE49-F238E27FC236}">
                <a16:creationId xmlns:a16="http://schemas.microsoft.com/office/drawing/2014/main" id="{AD2BE0A9-BF02-B114-3D7D-A7728FA4A3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18675BB2-FC41-B3CA-2011-BF4C17C2A7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F18918DE-1A7B-DBA1-A327-DCB7A230A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07650-4E9E-4702-92E3-B1E238985406}" type="datetimeFigureOut">
              <a:rPr lang="sv-SE" smtClean="0"/>
              <a:t>2023-04-28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CCC3853D-E9DA-E1D8-EAFD-2886F763E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2F60035C-05E9-6C3F-DE35-8FED9B348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9ED33-2907-432D-88FD-3D23956490C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44651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>
            <a:extLst>
              <a:ext uri="{FF2B5EF4-FFF2-40B4-BE49-F238E27FC236}">
                <a16:creationId xmlns:a16="http://schemas.microsoft.com/office/drawing/2014/main" id="{C213D780-4AB5-7C96-6EE6-70D750BBD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F052668F-2BC2-68CD-35E7-32BC20C95C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12190047-EECC-4E77-4130-A09547CE8F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07650-4E9E-4702-92E3-B1E238985406}" type="datetimeFigureOut">
              <a:rPr lang="sv-SE" smtClean="0"/>
              <a:t>2023-04-28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CC647877-92D7-0DB0-004D-3BC2B73643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050F0DA9-FD37-2EA0-0540-510408BD79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39ED33-2907-432D-88FD-3D23956490C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40759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Rectangle 1044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6" name="Bildobjekt 5">
            <a:extLst>
              <a:ext uri="{FF2B5EF4-FFF2-40B4-BE49-F238E27FC236}">
                <a16:creationId xmlns:a16="http://schemas.microsoft.com/office/drawing/2014/main" id="{FC69729E-8235-8F24-C929-7DC569421D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56384" y="0"/>
            <a:ext cx="12448384" cy="6858000"/>
          </a:xfrm>
          <a:prstGeom prst="rect">
            <a:avLst/>
          </a:prstGeom>
        </p:spPr>
      </p:pic>
      <p:sp>
        <p:nvSpPr>
          <p:cNvPr id="8" name="Rektangel 7">
            <a:extLst>
              <a:ext uri="{FF2B5EF4-FFF2-40B4-BE49-F238E27FC236}">
                <a16:creationId xmlns:a16="http://schemas.microsoft.com/office/drawing/2014/main" id="{704C5132-7214-6E95-709B-03FB0998849C}"/>
              </a:ext>
            </a:extLst>
          </p:cNvPr>
          <p:cNvSpPr/>
          <p:nvPr/>
        </p:nvSpPr>
        <p:spPr>
          <a:xfrm>
            <a:off x="1418986" y="640286"/>
            <a:ext cx="8672567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v-SE" sz="8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Berlin Sans FB" panose="020E0602020502020306" pitchFamily="34" charset="0"/>
              </a:rPr>
              <a:t>GLAD VALBORG!</a:t>
            </a:r>
          </a:p>
        </p:txBody>
      </p:sp>
    </p:spTree>
    <p:extLst>
      <p:ext uri="{BB962C8B-B14F-4D97-AF65-F5344CB8AC3E}">
        <p14:creationId xmlns:p14="http://schemas.microsoft.com/office/powerpoint/2010/main" val="23512616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3</Words>
  <Application>Microsoft Office PowerPoint</Application>
  <PresentationFormat>Bredbild</PresentationFormat>
  <Paragraphs>1</Paragraphs>
  <Slides>1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4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1</vt:i4>
      </vt:variant>
    </vt:vector>
  </HeadingPairs>
  <TitlesOfParts>
    <vt:vector size="6" baseType="lpstr">
      <vt:lpstr>Arial</vt:lpstr>
      <vt:lpstr>Berlin Sans FB</vt:lpstr>
      <vt:lpstr>Calibri</vt:lpstr>
      <vt:lpstr>Calibri Light</vt:lpstr>
      <vt:lpstr>Office-tema</vt:lpstr>
      <vt:lpstr>PowerPoint-presentation</vt:lpstr>
    </vt:vector>
  </TitlesOfParts>
  <Company>Stockholm Stad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Joakim Grunander</dc:creator>
  <cp:lastModifiedBy>Joakim Grunander</cp:lastModifiedBy>
  <cp:revision>1</cp:revision>
  <dcterms:created xsi:type="dcterms:W3CDTF">2023-04-28T13:05:33Z</dcterms:created>
  <dcterms:modified xsi:type="dcterms:W3CDTF">2023-04-28T13:17:25Z</dcterms:modified>
</cp:coreProperties>
</file>