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Vivianne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Pannbiff, Potatis, Sås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Minestronesoppa, Bröd, Pålägg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Torsten, Torun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Minestronesoppa,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Mattias, Mats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Sojafärssås, Spagetti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97358" y="228803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315201" y="2248579"/>
            <a:ext cx="2910980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Jumble" panose="020B0604020202020204" pitchFamily="2" charset="0"/>
              </a:rPr>
              <a:t>Internationella dagen för modersmål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90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450</cp:revision>
  <dcterms:created xsi:type="dcterms:W3CDTF">2021-06-04T09:06:18Z</dcterms:created>
  <dcterms:modified xsi:type="dcterms:W3CDTF">2023-02-17T13:04:32Z</dcterms:modified>
</cp:coreProperties>
</file>