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2022-05-04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2022-05-04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2022-05-04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2022-05-04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2022-05-04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1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472868" y="167023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18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638086" y="819813"/>
            <a:ext cx="115539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Korvstroganoff, ris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Filip, Filippa                                                      </a:t>
            </a:r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Hallouminoff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ris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Fiskgratäng, potatis	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John, Jane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Grönsaksgratäng, potatis</a:t>
            </a:r>
          </a:p>
          <a:p>
            <a:br>
              <a:rPr lang="sv-SE" sz="2400" dirty="0">
                <a:solidFill>
                  <a:schemeClr val="bg1"/>
                </a:solidFill>
                <a:latin typeface="Oswald SemiBold" pitchFamily="2" charset="0"/>
              </a:rPr>
            </a:br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Soppa, bröd, pålägg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Monika, Mona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Potatisbullar, sylt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Kycklinggryta, ris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Gotthard, Erhard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Oumphgryta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ris</a:t>
            </a:r>
          </a:p>
          <a:p>
            <a:endParaRPr lang="sv-SE" sz="24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Kebabtallrik       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Marit, Rita</a:t>
            </a:r>
            <a:endParaRPr lang="sv-SE" sz="2400" dirty="0">
              <a:solidFill>
                <a:srgbClr val="FFC000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Vegetarisk kebabtallrik</a:t>
            </a:r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7" y="6082792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64996" y="370628"/>
            <a:ext cx="1346897" cy="898370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37824E40-DF75-4ECC-B483-89623A8522E1}"/>
              </a:ext>
            </a:extLst>
          </p:cNvPr>
          <p:cNvSpPr txBox="1"/>
          <p:nvPr/>
        </p:nvSpPr>
        <p:spPr>
          <a:xfrm>
            <a:off x="6359493" y="2332114"/>
            <a:ext cx="4703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i="0" dirty="0">
                <a:solidFill>
                  <a:srgbClr val="FFFF00"/>
                </a:solidFill>
                <a:effectLst/>
                <a:highlight>
                  <a:srgbClr val="808080"/>
                </a:highlight>
                <a:latin typeface="Arial Black" panose="020B0A04020102020204" pitchFamily="34" charset="0"/>
              </a:rPr>
              <a:t>Internationella dagen för pressfrihet</a:t>
            </a:r>
            <a:endParaRPr lang="sv-SE" sz="1600" b="1" dirty="0">
              <a:solidFill>
                <a:srgbClr val="FFFF00"/>
              </a:solidFill>
              <a:highlight>
                <a:srgbClr val="808080"/>
              </a:highlight>
              <a:latin typeface="Arial Black" panose="020B0A04020102020204" pitchFamily="34" charset="0"/>
            </a:endParaRP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DD7ADD41-6F1B-4BD3-A0AB-8B9B9BCADCB5}"/>
              </a:ext>
            </a:extLst>
          </p:cNvPr>
          <p:cNvSpPr/>
          <p:nvPr/>
        </p:nvSpPr>
        <p:spPr>
          <a:xfrm rot="10800000" flipV="1">
            <a:off x="2591213" y="4470521"/>
            <a:ext cx="5734225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sz="210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Franklin Gothic Heavy" panose="020B0903020102020204" pitchFamily="34" charset="0"/>
              </a:rPr>
              <a:t>TIDIG STÄNGNING! (15:15)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93</Words>
  <Application>Microsoft Office PowerPoint</Application>
  <PresentationFormat>Bredbild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179</cp:revision>
  <dcterms:created xsi:type="dcterms:W3CDTF">2021-06-04T09:06:18Z</dcterms:created>
  <dcterms:modified xsi:type="dcterms:W3CDTF">2022-05-04T07:55:04Z</dcterms:modified>
</cp:coreProperties>
</file>