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12"/>
    <a:srgbClr val="FDB860"/>
    <a:srgbClr val="4E83BF"/>
    <a:srgbClr val="DC171D"/>
    <a:srgbClr val="EB787B"/>
    <a:srgbClr val="234694"/>
    <a:srgbClr val="010D72"/>
    <a:srgbClr val="404040"/>
    <a:srgbClr val="071789"/>
    <a:srgbClr val="09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17907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9742" y="116793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12272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Gisela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Adela, Heidi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Grönsakswok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Falafel, Pasta, Aioli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Lilian, Lilly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Aioli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 err="1">
                <a:solidFill>
                  <a:schemeClr val="bg1"/>
                </a:solidFill>
                <a:latin typeface="Oswald SemiBold"/>
              </a:rPr>
              <a:t>Kyckling&amp;Grönsakssås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, Bulgur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Kevin, Roy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b="1" dirty="0" err="1">
                <a:solidFill>
                  <a:schemeClr val="bg1"/>
                </a:solidFill>
                <a:latin typeface="Oswald SemiBold"/>
              </a:rPr>
              <a:t>Bön&amp;Grönsakssås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, Bulgur </a:t>
            </a:r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b="1" dirty="0">
                <a:solidFill>
                  <a:schemeClr val="bg1"/>
                </a:solidFill>
                <a:latin typeface="Oswald SemiBold"/>
              </a:rPr>
              <a:t>Korvstroganoff, Ris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Alma, Hulda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Hallouminoff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2" y="6138039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62171" y="199781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94325051-D93D-FC71-1544-B1FB72884A59}"/>
              </a:ext>
            </a:extLst>
          </p:cNvPr>
          <p:cNvSpPr/>
          <p:nvPr/>
        </p:nvSpPr>
        <p:spPr>
          <a:xfrm>
            <a:off x="7980682" y="5717847"/>
            <a:ext cx="2366264" cy="864915"/>
          </a:xfrm>
          <a:prstGeom prst="horizontalScroll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b="1" dirty="0">
                <a:latin typeface="Oswald SemiBold" panose="00000700000000000000" pitchFamily="2" charset="0"/>
              </a:rPr>
              <a:t>Internationella läskunnighetsdagen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105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603</cp:revision>
  <dcterms:created xsi:type="dcterms:W3CDTF">2021-06-04T09:06:18Z</dcterms:created>
  <dcterms:modified xsi:type="dcterms:W3CDTF">2023-09-01T09:48:30Z</dcterms:modified>
</cp:coreProperties>
</file>