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FEFB7D"/>
    <a:srgbClr val="FAFA32"/>
    <a:srgbClr val="FFE697"/>
    <a:srgbClr val="62948B"/>
    <a:srgbClr val="FF3D29"/>
    <a:srgbClr val="FEDE82"/>
    <a:srgbClr val="404040"/>
    <a:srgbClr val="FFF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ms.wikipedia.org/wiki/figura:flag_of_ukraine.svg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-116958" y="0"/>
            <a:ext cx="12303093" cy="68920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13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288216" y="706830"/>
            <a:ext cx="11821454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Korvstroganoff, Ris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Rudolf, Ralf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Sojanoff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Fiskgratäng, Potatis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Malkolm, Morgan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Grönsaksgratäng, Ris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Veggryta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med sojastrimlor, Ris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Jonas, Jens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Veggryta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med sojastrimlor, Ris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Grekisk Färsbiff, Potatis, Sås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Holger, Holmfrid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Broccolibiff, Potatis, Sås</a:t>
            </a:r>
          </a:p>
          <a:p>
            <a:endParaRPr lang="sv-SE" sz="2500" u="sng" dirty="0">
              <a:solidFill>
                <a:srgbClr val="FFC000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Korv, Pommes, sås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Ester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Oumph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Pommes, Sås</a:t>
            </a: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81" y="6146137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05654" y="2797450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894143" y="167934"/>
            <a:ext cx="1430588" cy="954192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4143" y="32147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AutoShape 2" descr="Ramadan börjar onsdag 22 mars">
            <a:extLst>
              <a:ext uri="{FF2B5EF4-FFF2-40B4-BE49-F238E27FC236}">
                <a16:creationId xmlns:a16="http://schemas.microsoft.com/office/drawing/2014/main" id="{1E37C21F-10E5-A0CB-A34D-4A0B228C87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841D33D-1A3F-E8C0-17B5-EF784BB180F5}"/>
              </a:ext>
            </a:extLst>
          </p:cNvPr>
          <p:cNvSpPr/>
          <p:nvPr/>
        </p:nvSpPr>
        <p:spPr>
          <a:xfrm rot="10800000" flipV="1">
            <a:off x="4718639" y="4604910"/>
            <a:ext cx="3281707" cy="400110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v-SE" sz="200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Heavy" panose="020B0903020102020204" pitchFamily="34" charset="0"/>
              </a:rPr>
              <a:t>TIDIG STÄNGNING! (15:15)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107</Words>
  <Application>Microsoft Office PowerPoint</Application>
  <PresentationFormat>Bredbild</PresentationFormat>
  <Paragraphs>17</Paragraphs>
  <Slides>1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486</cp:revision>
  <dcterms:created xsi:type="dcterms:W3CDTF">2021-06-04T09:06:18Z</dcterms:created>
  <dcterms:modified xsi:type="dcterms:W3CDTF">2023-03-27T07:05:57Z</dcterms:modified>
</cp:coreProperties>
</file>