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2022-10-10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2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36702" y="137782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41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54579" y="689788"/>
            <a:ext cx="1155391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: Pytt i Panna, Rödbetor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Namnsdag - Harry, Harriet         </a:t>
            </a:r>
            <a:r>
              <a:rPr lang="sv-SE" sz="25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 pitchFamily="2" charset="0"/>
              </a:rPr>
              <a:t>Vegpytt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, Rödbetor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: Panerad Fisk, Potatis, Filsås	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Namnsdag - Erling, Jarl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Ugnsbakad Rotselleri, Potatis, Filsås</a:t>
            </a:r>
            <a:br>
              <a:rPr lang="sv-SE" sz="2500" dirty="0">
                <a:solidFill>
                  <a:schemeClr val="bg1"/>
                </a:solidFill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: Grönsakssoppa, Bröd, Pålägg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Namnsdag - Valfrid, Manfred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Grönsakssoppa, Bröd, Pålägg</a:t>
            </a:r>
          </a:p>
          <a:p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: Currykyckling, Ris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Namnsdag - Berit, Birgit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 pitchFamily="2" charset="0"/>
              </a:rPr>
              <a:t>CurryOumph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 pitchFamily="2" charset="0"/>
              </a:rPr>
              <a:t>Köttfärs&amp;Potatisgratäng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Namnsdag - Stellan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Grönsaksgratäng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7" y="6134611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16091" y="269054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A46433-2BE0-D662-D0AB-4C6420B863CD}"/>
              </a:ext>
            </a:extLst>
          </p:cNvPr>
          <p:cNvSpPr txBox="1"/>
          <p:nvPr/>
        </p:nvSpPr>
        <p:spPr>
          <a:xfrm>
            <a:off x="6318120" y="1106227"/>
            <a:ext cx="622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  <a:latin typeface="Amasis MT Pro Black" panose="02040A04050005020304" pitchFamily="18" charset="0"/>
              </a:rPr>
              <a:t>Världsdagen</a:t>
            </a:r>
            <a:r>
              <a:rPr lang="sv-SE" sz="2000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  <a:latin typeface="Amasis MT Pro Black" panose="02040A04050005020304" pitchFamily="18" charset="0"/>
              </a:rPr>
              <a:t> för mental hälsa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96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243</cp:revision>
  <dcterms:created xsi:type="dcterms:W3CDTF">2021-06-04T09:06:18Z</dcterms:created>
  <dcterms:modified xsi:type="dcterms:W3CDTF">2022-10-10T14:29:16Z</dcterms:modified>
</cp:coreProperties>
</file>