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12"/>
    <a:srgbClr val="FDB860"/>
    <a:srgbClr val="4E83BF"/>
    <a:srgbClr val="DC171D"/>
    <a:srgbClr val="EB787B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34204" y="197654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12272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Eskil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Potatissallad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Aina, Aino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Potatissallad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Håkan, Hakon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</a:t>
            </a:r>
            <a:r>
              <a:rPr lang="sv-SE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Margit, Margot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</a:t>
            </a:r>
            <a:r>
              <a:rPr lang="sv-SE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Axel, Axelina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1" y="6103726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12714" y="282684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94325051-D93D-FC71-1544-B1FB72884A59}"/>
              </a:ext>
            </a:extLst>
          </p:cNvPr>
          <p:cNvSpPr/>
          <p:nvPr/>
        </p:nvSpPr>
        <p:spPr>
          <a:xfrm>
            <a:off x="7563431" y="1067580"/>
            <a:ext cx="2366264" cy="864915"/>
          </a:xfrm>
          <a:prstGeom prst="horizontalScrol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latin typeface="Alegreya Sans" panose="00000500000000000000" pitchFamily="2" charset="0"/>
              </a:rPr>
              <a:t>Internationella dagen mot barnarbete</a:t>
            </a:r>
          </a:p>
        </p:txBody>
      </p:sp>
      <p:sp>
        <p:nvSpPr>
          <p:cNvPr id="18" name="Flödesschema: Dokument 17">
            <a:extLst>
              <a:ext uri="{FF2B5EF4-FFF2-40B4-BE49-F238E27FC236}">
                <a16:creationId xmlns:a16="http://schemas.microsoft.com/office/drawing/2014/main" id="{000119E9-46C1-2EE1-F89A-000FBB81B0DB}"/>
              </a:ext>
            </a:extLst>
          </p:cNvPr>
          <p:cNvSpPr/>
          <p:nvPr/>
        </p:nvSpPr>
        <p:spPr>
          <a:xfrm>
            <a:off x="7563431" y="2332060"/>
            <a:ext cx="2846895" cy="461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SKOLAVSLUTNING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89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Alegreya Sans</vt:lpstr>
      <vt:lpstr>Arial</vt:lpstr>
      <vt:lpstr>Calibri</vt:lpstr>
      <vt:lpstr>Calibri Light</vt:lpstr>
      <vt:lpstr>Franklin Gothic Heavy</vt:lpstr>
      <vt:lpstr>Open Sans</vt:lpstr>
      <vt:lpstr>Oswald SemiBold</vt:lpstr>
      <vt:lpstr>Rockwell Extra 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593</cp:revision>
  <dcterms:created xsi:type="dcterms:W3CDTF">2021-06-04T09:06:18Z</dcterms:created>
  <dcterms:modified xsi:type="dcterms:W3CDTF">2023-06-09T13:14:43Z</dcterms:modified>
</cp:coreProperties>
</file>