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Korv, Makaroner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Agne, Ove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Vegkorv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, Filsås </a:t>
            </a:r>
            <a:r>
              <a:rPr lang="sv-SE" sz="2500">
                <a:solidFill>
                  <a:schemeClr val="accent2"/>
                </a:solidFill>
                <a:latin typeface="Oswald SemiBold"/>
              </a:rPr>
              <a:t>(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Önskerätt)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Valentin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Rotfruktsgratäng,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Falafel, Pasta, Sås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Sigfrid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Kycklingsoppa, Bröd, Pålägg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Julia, Julius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Svampsoppa,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Chicken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Alexandra, Sandra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Green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0659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48360" y="214651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6" name="Picture 2" descr="Alla hjärtans dag tisdag 14 februari">
            <a:extLst>
              <a:ext uri="{FF2B5EF4-FFF2-40B4-BE49-F238E27FC236}">
                <a16:creationId xmlns:a16="http://schemas.microsoft.com/office/drawing/2014/main" id="{CC2C41DE-6942-E7DD-0803-222E14A0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78" y="2217799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746705" y="2263966"/>
            <a:ext cx="213049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Jumble" panose="020B0604020202020204" pitchFamily="2" charset="0"/>
              </a:rPr>
              <a:t>Alla hjärtans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108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444</cp:revision>
  <dcterms:created xsi:type="dcterms:W3CDTF">2021-06-04T09:06:18Z</dcterms:created>
  <dcterms:modified xsi:type="dcterms:W3CDTF">2023-02-13T08:35:01Z</dcterms:modified>
</cp:coreProperties>
</file>