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29980"/>
            <a:ext cx="1219200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46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Chili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Con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, Ris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Emil, Emilia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Chili Sin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Carne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Leopold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Rödbetsbiffar, Pasta, Sås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Vibeke, Viveka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Rödbetsbiffar, Pasta, Sås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Kycklingsoppa, Bröd, Pålägg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Naemi, Naima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Svampsoppa, Bröd</a:t>
            </a:r>
          </a:p>
          <a:p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Hamburgare, Pommes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Lillemor, Moa 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>
                <a:solidFill>
                  <a:schemeClr val="bg1"/>
                </a:solidFill>
                <a:latin typeface="Oswald SemiBold"/>
              </a:rPr>
              <a:t>Vegburgare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Pommes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35090" y="2814935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45564" y="207042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A46433-2BE0-D662-D0AB-4C6420B863CD}"/>
              </a:ext>
            </a:extLst>
          </p:cNvPr>
          <p:cNvSpPr txBox="1"/>
          <p:nvPr/>
        </p:nvSpPr>
        <p:spPr>
          <a:xfrm>
            <a:off x="6153686" y="3428999"/>
            <a:ext cx="622845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highlight>
                  <a:srgbClr val="808000"/>
                </a:highlight>
                <a:latin typeface="Amasis MT Pro Black"/>
              </a:rPr>
              <a:t>Internationella dagen för tolerans</a:t>
            </a:r>
            <a:endParaRPr lang="sv-SE" sz="2000" dirty="0">
              <a:solidFill>
                <a:schemeClr val="bg1"/>
              </a:solidFill>
              <a:highlight>
                <a:srgbClr val="808000"/>
              </a:highlight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95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370</cp:revision>
  <dcterms:created xsi:type="dcterms:W3CDTF">2021-06-04T09:06:18Z</dcterms:created>
  <dcterms:modified xsi:type="dcterms:W3CDTF">2022-11-14T07:40:20Z</dcterms:modified>
</cp:coreProperties>
</file>