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Korvstroganoff, ris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Filip, Filippa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Hallouminoff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John, Jane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Soppa, bröd, pålägg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Monika, Mona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Potatisbullar, sylt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Gotthard, Erhard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Oumphgryta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Kebabtallrik 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Marit, Rita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>
                <a:solidFill>
                  <a:schemeClr val="bg1"/>
                </a:solidFill>
                <a:latin typeface="Oswald SemiBold" pitchFamily="2" charset="0"/>
              </a:rPr>
              <a:t>Vegetarisk kebabtallrik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64996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7824E40-DF75-4ECC-B483-89623A8522E1}"/>
              </a:ext>
            </a:extLst>
          </p:cNvPr>
          <p:cNvSpPr txBox="1"/>
          <p:nvPr/>
        </p:nvSpPr>
        <p:spPr>
          <a:xfrm>
            <a:off x="6359493" y="2332114"/>
            <a:ext cx="470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i="0" dirty="0">
                <a:solidFill>
                  <a:srgbClr val="FFFF00"/>
                </a:solidFill>
                <a:effectLst/>
                <a:highlight>
                  <a:srgbClr val="808080"/>
                </a:highlight>
                <a:latin typeface="Arial Black" panose="020B0A04020102020204" pitchFamily="34" charset="0"/>
              </a:rPr>
              <a:t>Internationella dagen för pressfrihet</a:t>
            </a:r>
            <a:endParaRPr lang="sv-SE" sz="1600" b="1" dirty="0">
              <a:solidFill>
                <a:srgbClr val="FFFF00"/>
              </a:solidFill>
              <a:highlight>
                <a:srgbClr val="80808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87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178</cp:revision>
  <dcterms:created xsi:type="dcterms:W3CDTF">2021-06-04T09:06:18Z</dcterms:created>
  <dcterms:modified xsi:type="dcterms:W3CDTF">2022-04-29T09:43:22Z</dcterms:modified>
</cp:coreProperties>
</file>