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02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9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4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36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5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6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9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9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vatten, träd, utomhus, himmel&#10;&#10;Automatiskt genererad beskrivning">
            <a:extLst>
              <a:ext uri="{FF2B5EF4-FFF2-40B4-BE49-F238E27FC236}">
                <a16:creationId xmlns:a16="http://schemas.microsoft.com/office/drawing/2014/main" id="{3A28E895-3EA1-ECBD-4E29-E03B29B1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5FD857C3-2F49-D073-3196-681C8E2E8591}"/>
              </a:ext>
            </a:extLst>
          </p:cNvPr>
          <p:cNvSpPr/>
          <p:nvPr/>
        </p:nvSpPr>
        <p:spPr>
          <a:xfrm>
            <a:off x="1166071" y="2567031"/>
            <a:ext cx="923627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sv-SE" sz="8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DF3CDBF-7016-8810-A047-BE1D2D10F607}"/>
              </a:ext>
            </a:extLst>
          </p:cNvPr>
          <p:cNvSpPr/>
          <p:nvPr/>
        </p:nvSpPr>
        <p:spPr>
          <a:xfrm>
            <a:off x="2288250" y="2905585"/>
            <a:ext cx="712893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v-SE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TREVLIG HELG!</a:t>
            </a:r>
          </a:p>
        </p:txBody>
      </p:sp>
    </p:spTree>
    <p:extLst>
      <p:ext uri="{BB962C8B-B14F-4D97-AF65-F5344CB8AC3E}">
        <p14:creationId xmlns:p14="http://schemas.microsoft.com/office/powerpoint/2010/main" val="134830939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_2SEEDS">
      <a:dk1>
        <a:srgbClr val="000000"/>
      </a:dk1>
      <a:lt1>
        <a:srgbClr val="FFFFFF"/>
      </a:lt1>
      <a:dk2>
        <a:srgbClr val="31231C"/>
      </a:dk2>
      <a:lt2>
        <a:srgbClr val="F0F2F3"/>
      </a:lt2>
      <a:accent1>
        <a:srgbClr val="B1653B"/>
      </a:accent1>
      <a:accent2>
        <a:srgbClr val="C34D54"/>
      </a:accent2>
      <a:accent3>
        <a:srgbClr val="BBA149"/>
      </a:accent3>
      <a:accent4>
        <a:srgbClr val="3B87B1"/>
      </a:accent4>
      <a:accent5>
        <a:srgbClr val="4D67C3"/>
      </a:accent5>
      <a:accent6>
        <a:srgbClr val="5742B4"/>
      </a:accent6>
      <a:hlink>
        <a:srgbClr val="3F91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Bredbild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4" baseType="lpstr">
      <vt:lpstr>Meiryo</vt:lpstr>
      <vt:lpstr>Corbel</vt:lpstr>
      <vt:lpstr>SketchLinesVTI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</cp:revision>
  <dcterms:created xsi:type="dcterms:W3CDTF">2022-09-09T11:56:32Z</dcterms:created>
  <dcterms:modified xsi:type="dcterms:W3CDTF">2022-09-09T12:15:09Z</dcterms:modified>
</cp:coreProperties>
</file>