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Kalkonsås, Pasta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Evert, Eilert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Skinksås,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Inga, Ingalill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Panerad Quorn,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Kalkonwok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Ris                                                      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Namnsdag - Amanda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, Rasmus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Tofuwok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Köttbullar, Makaroner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Sabina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Veg.bollar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Pytt i panna, Rödbetor                                          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Simon, Simone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Pytt i panna, Rödbetor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14773" y="226492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248400" y="1058694"/>
            <a:ext cx="622845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highlight>
                  <a:srgbClr val="0000FF"/>
                </a:highlight>
                <a:latin typeface="Amasis MT Pro Black"/>
              </a:rPr>
              <a:t>FN-dagen</a:t>
            </a:r>
            <a:endParaRPr lang="sv-SE" sz="2000" dirty="0">
              <a:solidFill>
                <a:schemeClr val="bg1"/>
              </a:solidFill>
              <a:highlight>
                <a:srgbClr val="0000FF"/>
              </a:highlight>
              <a:latin typeface="Amasis MT Pro Black" panose="02040A04050005020304" pitchFamily="18" charset="0"/>
            </a:endParaRPr>
          </a:p>
        </p:txBody>
      </p:sp>
      <p:pic>
        <p:nvPicPr>
          <p:cNvPr id="12" name="Picture 2" descr="Hissa flaggan och ät bakelse på FN-dagen 24 oktober | Kultursmakarna">
            <a:extLst>
              <a:ext uri="{FF2B5EF4-FFF2-40B4-BE49-F238E27FC236}">
                <a16:creationId xmlns:a16="http://schemas.microsoft.com/office/drawing/2014/main" id="{B4440ED4-3256-929D-BEEC-085940AB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36" y="1084835"/>
            <a:ext cx="845563" cy="5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2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96</Words>
  <Application>Microsoft Office PowerPoint</Application>
  <PresentationFormat>Bredbild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9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363</cp:revision>
  <dcterms:created xsi:type="dcterms:W3CDTF">2021-06-04T09:06:18Z</dcterms:created>
  <dcterms:modified xsi:type="dcterms:W3CDTF">2022-10-21T09:03:24Z</dcterms:modified>
</cp:coreProperties>
</file>