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6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2022-10-25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2022-10-25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2022-10-25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2022-10-25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2022-10-25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pms.wikipedia.org/wiki/figura:flag_of_ukraine.sv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21102"/>
            <a:ext cx="12192000" cy="68791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86043" y="107809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43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301416" y="689788"/>
            <a:ext cx="11704541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Marockansk Kycklinggryta, Ris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Evert, Eilert</a:t>
            </a:r>
            <a:endParaRPr lang="sv-SE" dirty="0">
              <a:solidFill>
                <a:schemeClr val="bg1"/>
              </a:solidFill>
            </a:endParaRP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Vegsås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 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Panerad Fisk, Potatis, Filsås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Inga, Ingalill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Panerad Quorn, Potatis, Filsås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Kalkonwok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      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Amanda, Rasmus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Tofuwok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Köttbullar, Makaroner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Sabina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Vegbollar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Makaroner</a:t>
            </a:r>
          </a:p>
          <a:p>
            <a:endParaRPr lang="sv-SE" sz="2500" u="sng" dirty="0">
              <a:solidFill>
                <a:schemeClr val="bg1"/>
              </a:solidFill>
              <a:highlight>
                <a:srgbClr val="00FFFF"/>
              </a:highlight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Pytt i panna                                                          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Simon, Simone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Vegetarisk rätt</a:t>
            </a:r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04" y="6163939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472868" y="2732403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763664" y="189674"/>
            <a:ext cx="1499608" cy="1000227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CCA46433-2BE0-D662-D0AB-4C6420B863CD}"/>
              </a:ext>
            </a:extLst>
          </p:cNvPr>
          <p:cNvSpPr txBox="1"/>
          <p:nvPr/>
        </p:nvSpPr>
        <p:spPr>
          <a:xfrm>
            <a:off x="6207093" y="1138693"/>
            <a:ext cx="622845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sv-SE" sz="2800" dirty="0">
                <a:solidFill>
                  <a:schemeClr val="bg1"/>
                </a:solidFill>
                <a:highlight>
                  <a:srgbClr val="0000FF"/>
                </a:highlight>
                <a:latin typeface="Amasis MT Pro Black"/>
              </a:rPr>
              <a:t>FN-dagen</a:t>
            </a:r>
            <a:endParaRPr lang="sv-SE" sz="2400" dirty="0">
              <a:solidFill>
                <a:schemeClr val="bg1"/>
              </a:solidFill>
              <a:highlight>
                <a:srgbClr val="0000FF"/>
              </a:highlight>
              <a:latin typeface="Amasis MT Pro Black" panose="02040A04050005020304" pitchFamily="18" charset="0"/>
            </a:endParaRPr>
          </a:p>
        </p:txBody>
      </p:sp>
      <p:pic>
        <p:nvPicPr>
          <p:cNvPr id="12" name="Picture 2" descr="Hissa flaggan och ät bakelse på FN-dagen 24 oktober | Kultursmakarna">
            <a:extLst>
              <a:ext uri="{FF2B5EF4-FFF2-40B4-BE49-F238E27FC236}">
                <a16:creationId xmlns:a16="http://schemas.microsoft.com/office/drawing/2014/main" id="{B4440ED4-3256-929D-BEEC-085940ABC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688" y="1092719"/>
            <a:ext cx="845563" cy="56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0367A7A-2590-6F0C-D02C-201F4B9F0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555" y="2210749"/>
            <a:ext cx="952473" cy="90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2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</TotalTime>
  <Words>88</Words>
  <Application>Microsoft Office PowerPoint</Application>
  <PresentationFormat>Bredbild</PresentationFormat>
  <Paragraphs>16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9" baseType="lpstr">
      <vt:lpstr>Amasis MT Pro Black</vt:lpstr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367</cp:revision>
  <dcterms:created xsi:type="dcterms:W3CDTF">2021-06-04T09:06:18Z</dcterms:created>
  <dcterms:modified xsi:type="dcterms:W3CDTF">2022-10-25T09:04:31Z</dcterms:modified>
</cp:coreProperties>
</file>