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9980"/>
            <a:ext cx="122432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49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Sven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Grönsakspytt,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Sås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Nikolaus, Niklas    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Ugnsbakad Rotselleri,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Quornwok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Angela, Angelika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Quornwok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Gulaschsoppa, Bröd, Pålägg                    	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Virginia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Gulaschsoppa, Bröd, Pålägg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Hamburgare, Pommes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Anna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Vegburgare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Pommes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70601" y="269952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4091" y="197053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49118F9-6159-8161-2058-5BC7643EFDCE}"/>
              </a:ext>
            </a:extLst>
          </p:cNvPr>
          <p:cNvSpPr txBox="1"/>
          <p:nvPr/>
        </p:nvSpPr>
        <p:spPr>
          <a:xfrm>
            <a:off x="5533662" y="5702274"/>
            <a:ext cx="6447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400" dirty="0">
                <a:solidFill>
                  <a:schemeClr val="accent2">
                    <a:lumMod val="50000"/>
                  </a:schemeClr>
                </a:solidFill>
                <a:highlight>
                  <a:srgbClr val="FFFD69"/>
                </a:highlight>
                <a:latin typeface="Amasis MT Pro Black"/>
              </a:rPr>
              <a:t>Pepparkakans dag</a:t>
            </a:r>
            <a:endParaRPr lang="sv-SE" sz="2400" dirty="0">
              <a:solidFill>
                <a:schemeClr val="accent2">
                  <a:lumMod val="50000"/>
                </a:schemeClr>
              </a:solidFill>
              <a:highlight>
                <a:srgbClr val="FFFD69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98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394</cp:revision>
  <dcterms:created xsi:type="dcterms:W3CDTF">2021-06-04T09:06:18Z</dcterms:created>
  <dcterms:modified xsi:type="dcterms:W3CDTF">2022-12-02T13:36:51Z</dcterms:modified>
</cp:coreProperties>
</file>