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32847-frozen-snowflake-image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9980"/>
            <a:ext cx="1219200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47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Ugnsfalu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Makaroner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Helga, Olga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Ugnsfalu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Makaroner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Cecilia, Sissela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Panerad Quorn,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Morotsbollar, Ris, Sås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Klemens         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Morotsbollar, Ris,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Broccolisoppa, Bröd, Pålägg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Gudrun, Rune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Broccolisoppa, Bröd, Pålägg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Chicken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Katarina, Katja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Vegonuggets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70601" y="269952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16081" y="226157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264957" y="1082874"/>
            <a:ext cx="622845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 err="1">
                <a:solidFill>
                  <a:schemeClr val="bg1"/>
                </a:solidFill>
                <a:highlight>
                  <a:srgbClr val="008080"/>
                </a:highlight>
                <a:latin typeface="Amasis MT Pro Black"/>
              </a:rPr>
              <a:t>Världsdagen</a:t>
            </a:r>
            <a:r>
              <a:rPr lang="sv-SE" sz="2000" dirty="0">
                <a:solidFill>
                  <a:schemeClr val="bg1"/>
                </a:solidFill>
                <a:highlight>
                  <a:srgbClr val="008080"/>
                </a:highlight>
                <a:latin typeface="Amasis MT Pro Black"/>
              </a:rPr>
              <a:t> för TV</a:t>
            </a:r>
            <a:endParaRPr lang="sv-SE" sz="2000" dirty="0">
              <a:solidFill>
                <a:schemeClr val="bg1"/>
              </a:solidFill>
              <a:highlight>
                <a:srgbClr val="008080"/>
              </a:highlight>
              <a:latin typeface="Amasis MT Pro Black" panose="02040A04050005020304" pitchFamily="18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49118F9-6159-8161-2058-5BC7643EFDCE}"/>
              </a:ext>
            </a:extLst>
          </p:cNvPr>
          <p:cNvSpPr txBox="1"/>
          <p:nvPr/>
        </p:nvSpPr>
        <p:spPr>
          <a:xfrm>
            <a:off x="5870519" y="5700409"/>
            <a:ext cx="622845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highlight>
                  <a:srgbClr val="0000FF"/>
                </a:highlight>
                <a:latin typeface="Amasis MT Pro Black"/>
              </a:rPr>
              <a:t>Internationella dagenmot våld mot kvinnor</a:t>
            </a:r>
            <a:endParaRPr lang="sv-SE" sz="2000" dirty="0">
              <a:solidFill>
                <a:schemeClr val="bg1"/>
              </a:solidFill>
              <a:highlight>
                <a:srgbClr val="0000FF"/>
              </a:highlight>
              <a:latin typeface="Amasis MT Pro Black" panose="02040A04050005020304" pitchFamily="18" charset="0"/>
            </a:endParaRPr>
          </a:p>
        </p:txBody>
      </p:sp>
      <p:pic>
        <p:nvPicPr>
          <p:cNvPr id="36" name="Bildobjekt 35">
            <a:extLst>
              <a:ext uri="{FF2B5EF4-FFF2-40B4-BE49-F238E27FC236}">
                <a16:creationId xmlns:a16="http://schemas.microsoft.com/office/drawing/2014/main" id="{78F3EAE3-DF08-A143-3C9D-2333EFC89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24247" y="1757304"/>
            <a:ext cx="297508" cy="297508"/>
          </a:xfrm>
          <a:prstGeom prst="rect">
            <a:avLst/>
          </a:prstGeom>
        </p:spPr>
      </p:pic>
      <p:pic>
        <p:nvPicPr>
          <p:cNvPr id="37" name="Bildobjekt 36">
            <a:extLst>
              <a:ext uri="{FF2B5EF4-FFF2-40B4-BE49-F238E27FC236}">
                <a16:creationId xmlns:a16="http://schemas.microsoft.com/office/drawing/2014/main" id="{D9482982-E882-9B0D-9D7B-338877242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63776" y="1703883"/>
            <a:ext cx="297508" cy="297508"/>
          </a:xfrm>
          <a:prstGeom prst="rect">
            <a:avLst/>
          </a:prstGeom>
        </p:spPr>
      </p:pic>
      <p:pic>
        <p:nvPicPr>
          <p:cNvPr id="38" name="Bildobjekt 37">
            <a:extLst>
              <a:ext uri="{FF2B5EF4-FFF2-40B4-BE49-F238E27FC236}">
                <a16:creationId xmlns:a16="http://schemas.microsoft.com/office/drawing/2014/main" id="{B020D2FC-3C2F-DF74-3131-03B942452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98565" y="2427540"/>
            <a:ext cx="297508" cy="297508"/>
          </a:xfrm>
          <a:prstGeom prst="rect">
            <a:avLst/>
          </a:prstGeom>
        </p:spPr>
      </p:pic>
      <p:pic>
        <p:nvPicPr>
          <p:cNvPr id="39" name="Bildobjekt 38">
            <a:extLst>
              <a:ext uri="{FF2B5EF4-FFF2-40B4-BE49-F238E27FC236}">
                <a16:creationId xmlns:a16="http://schemas.microsoft.com/office/drawing/2014/main" id="{666AA5BA-E155-2CDB-CBFF-5A7076AFE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02764" y="3161037"/>
            <a:ext cx="297508" cy="297508"/>
          </a:xfrm>
          <a:prstGeom prst="rect">
            <a:avLst/>
          </a:prstGeom>
        </p:spPr>
      </p:pic>
      <p:pic>
        <p:nvPicPr>
          <p:cNvPr id="40" name="Bildobjekt 39">
            <a:extLst>
              <a:ext uri="{FF2B5EF4-FFF2-40B4-BE49-F238E27FC236}">
                <a16:creationId xmlns:a16="http://schemas.microsoft.com/office/drawing/2014/main" id="{808B04B4-FD23-1564-D068-2DC33DCD6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66858" y="3294188"/>
            <a:ext cx="297508" cy="297508"/>
          </a:xfrm>
          <a:prstGeom prst="rect">
            <a:avLst/>
          </a:prstGeom>
        </p:spPr>
      </p:pic>
      <p:pic>
        <p:nvPicPr>
          <p:cNvPr id="41" name="Bildobjekt 40">
            <a:extLst>
              <a:ext uri="{FF2B5EF4-FFF2-40B4-BE49-F238E27FC236}">
                <a16:creationId xmlns:a16="http://schemas.microsoft.com/office/drawing/2014/main" id="{90E7F189-0F8A-F6E5-FC63-EAA0CA01F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16203" y="4003660"/>
            <a:ext cx="297508" cy="297508"/>
          </a:xfrm>
          <a:prstGeom prst="rect">
            <a:avLst/>
          </a:prstGeom>
        </p:spPr>
      </p:pic>
      <p:pic>
        <p:nvPicPr>
          <p:cNvPr id="42" name="Bildobjekt 41">
            <a:extLst>
              <a:ext uri="{FF2B5EF4-FFF2-40B4-BE49-F238E27FC236}">
                <a16:creationId xmlns:a16="http://schemas.microsoft.com/office/drawing/2014/main" id="{33523B10-D791-2FA3-AFF1-B6B5B07D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15612" y="4735739"/>
            <a:ext cx="297508" cy="297508"/>
          </a:xfrm>
          <a:prstGeom prst="rect">
            <a:avLst/>
          </a:prstGeom>
        </p:spPr>
      </p:pic>
      <p:pic>
        <p:nvPicPr>
          <p:cNvPr id="43" name="Bildobjekt 42">
            <a:extLst>
              <a:ext uri="{FF2B5EF4-FFF2-40B4-BE49-F238E27FC236}">
                <a16:creationId xmlns:a16="http://schemas.microsoft.com/office/drawing/2014/main" id="{4CF923CE-9407-61E5-1D00-6AAFDF1DFB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59694" y="5050964"/>
            <a:ext cx="297508" cy="2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109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374</cp:revision>
  <dcterms:created xsi:type="dcterms:W3CDTF">2021-06-04T09:06:18Z</dcterms:created>
  <dcterms:modified xsi:type="dcterms:W3CDTF">2022-11-21T09:32:40Z</dcterms:modified>
</cp:coreProperties>
</file>