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kim Grunander" initials="JG" lastIdx="1" clrIdx="0">
    <p:extLst>
      <p:ext uri="{19B8F6BF-5375-455C-9EA6-DF929625EA0E}">
        <p15:presenceInfo xmlns:p15="http://schemas.microsoft.com/office/powerpoint/2012/main" userId="S::joakim.grunander@edu.stockholm.se::8f865e3d-d274-4276-983b-fbdc2e5285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317AAB-1C88-4EAD-8CB3-75DB0DAE5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0F8E0BD-5343-4398-855E-288F31D16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9AB31C2-54B2-4091-8BA3-C7F1272B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9E1D-0572-4FA5-A772-5FC41303A529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9FD4047-019F-4F63-BC8E-743D3A38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85AB0BA-5F42-4F50-9B46-2BB9BDDE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322-B9BE-4FC2-BC7D-0CA2952D4C0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632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5EDAC0-D07D-46C6-86F9-C4257394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15EDA41-031C-44C9-A0FA-1954779C3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992CF4C-68E3-471A-AEB7-EFADFD35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9E1D-0572-4FA5-A772-5FC41303A529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6B0CA92-BA7D-47E1-9E33-C26FBA74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37C1185-FFB1-4420-8688-E8D65E60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322-B9BE-4FC2-BC7D-0CA2952D4C0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721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0567236-8A6F-4C72-BF1A-5DA8ECD07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E109EE5-E6A1-427B-A4E5-F9B23F972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C7D3F84-C0E1-4F15-85DF-B6438168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9E1D-0572-4FA5-A772-5FC41303A529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3EEB7A-DCCC-42AE-AE6E-7D5A3442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8C9BE9-20D2-4A09-A906-E3887517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322-B9BE-4FC2-BC7D-0CA2952D4C0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595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5BBFBF-039F-4014-B917-CE6C7A32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66B96F9-738F-40B1-BE44-2DA9202B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484C85-C8DE-459B-BF03-A60E355D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9E1D-0572-4FA5-A772-5FC41303A529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28C3E3E-67FA-4130-8C98-374621D5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BF3974E-724C-4B13-BA70-9ECF53BD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322-B9BE-4FC2-BC7D-0CA2952D4C0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66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8D5E2B-92D6-4719-B583-66177B1D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7190607-0FAF-4D92-BE1D-8D81EA66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B8E0322-4C7E-4D5C-B59F-22053CC8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9E1D-0572-4FA5-A772-5FC41303A529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1628686-AEA9-441E-9D7B-59424303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4F1C2FA-5654-444B-B23A-FF1CE46D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322-B9BE-4FC2-BC7D-0CA2952D4C0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444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3A34F-9356-4EFB-B31C-792C2F3A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176423A-0429-49F4-9E51-F59EA22FB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C6EB18B-F1D0-4D03-A22F-B701C0AED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C2C0F7E-E62C-4055-B5BC-5080083A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9E1D-0572-4FA5-A772-5FC41303A529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A73524D-CB16-4CE3-A021-5A9AA72A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3674BDA-68DC-48A6-BF27-D098FF4D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322-B9BE-4FC2-BC7D-0CA2952D4C0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65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AD0B93-69B5-4069-B19D-DD3E235C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6979656-C48A-4EE4-9FB6-C800FF04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827594D-7C20-49B4-92AE-029B748F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16330E4-79C0-4771-8C7D-FBD6AA44B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86DBF0B-DEBB-41F0-A422-30CB21E75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BE7C7E7-D244-41F9-9CCC-704EBABB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9E1D-0572-4FA5-A772-5FC41303A529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9755E88-4509-4684-9748-1EB9EE2C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0090E16-6D5E-46E3-9A3E-601961C1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322-B9BE-4FC2-BC7D-0CA2952D4C0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57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35397C-4A99-40A2-B9FF-B10727F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78DC623-F54A-4796-8B68-083B0D05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9E1D-0572-4FA5-A772-5FC41303A529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CBA1193-EC39-497A-9096-3C386036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8AC7160-3DAC-4E6B-B682-CDC773E8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322-B9BE-4FC2-BC7D-0CA2952D4C0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870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14FC2DF-2BFA-4FD4-A807-6216BBEA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9E1D-0572-4FA5-A772-5FC41303A529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8340CB5-5C62-4866-B48B-89012813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DFF90F1-BFB7-4A34-A79D-729A445F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322-B9BE-4FC2-BC7D-0CA2952D4C0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728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4CD237-4F8C-499D-BF87-BF77A7D5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B26E5AF-80CE-4CFB-8F48-27F905838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7CE461C-4DD8-48CC-A70B-80F8BC6C9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9838681-BB96-423E-889B-3F0D8530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9E1D-0572-4FA5-A772-5FC41303A529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EED0F77-5E2B-472A-B5BC-B8B84BE2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B9EA615-FCAD-468D-8DE9-E449AEDB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322-B9BE-4FC2-BC7D-0CA2952D4C0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96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77843F-D967-4286-A571-7C0ED695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F103A12-5804-427F-8A78-D6B30D376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EE6E971-64AA-4A16-BEE4-1DEAAE74C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FFFEAB4-1F25-4DD9-805A-FAF158DE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9E1D-0572-4FA5-A772-5FC41303A529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722CEAC-713D-45C2-9F6E-2DDF9267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C947F41-8E4A-4BDA-83A5-0B97A9D7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9322-B9BE-4FC2-BC7D-0CA2952D4C0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230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A4ADB8B-FA33-4F35-8DED-9971D395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B2314BB-15F2-40E7-9DB0-2267842C9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D1DEE7F-7145-4394-8EC6-121716B3E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9E1D-0572-4FA5-A772-5FC41303A529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C05B9F0-1B2D-4758-9312-13CE44C05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13BDD53-734F-465A-AC21-87D1312DF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9322-B9BE-4FC2-BC7D-0CA2952D4C0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579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Travelling to Europe this winter is a bad idea, here's why | Times of India  Travel">
            <a:extLst>
              <a:ext uri="{FF2B5EF4-FFF2-40B4-BE49-F238E27FC236}">
                <a16:creationId xmlns:a16="http://schemas.microsoft.com/office/drawing/2014/main" id="{3DE3CC5C-E4DA-47E1-9E2E-24CE474AD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9" b="15235"/>
          <a:stretch/>
        </p:blipFill>
        <p:spPr bwMode="auto">
          <a:xfrm>
            <a:off x="-1504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1B68B8C6-93A2-4ECF-BC61-F5F69977D2FE}"/>
              </a:ext>
            </a:extLst>
          </p:cNvPr>
          <p:cNvSpPr/>
          <p:nvPr/>
        </p:nvSpPr>
        <p:spPr>
          <a:xfrm>
            <a:off x="2371463" y="2199167"/>
            <a:ext cx="7693695" cy="2789377"/>
          </a:xfrm>
          <a:prstGeom prst="rect">
            <a:avLst/>
          </a:prstGeom>
          <a:noFill/>
        </p:spPr>
        <p:txBody>
          <a:bodyPr wrap="square" lIns="144000" tIns="324000" rIns="252000" bIns="0" anchor="b" anchorCtr="0">
            <a:spAutoFit/>
          </a:bodyPr>
          <a:lstStyle/>
          <a:p>
            <a:pPr algn="ctr"/>
            <a:r>
              <a:rPr lang="sv-SE" sz="80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SNOW BLUE" panose="02000500000000000000" pitchFamily="50" charset="0"/>
              </a:rPr>
              <a:t>TREVLIG HELG! </a:t>
            </a:r>
          </a:p>
        </p:txBody>
      </p:sp>
    </p:spTree>
    <p:extLst>
      <p:ext uri="{BB962C8B-B14F-4D97-AF65-F5344CB8AC3E}">
        <p14:creationId xmlns:p14="http://schemas.microsoft.com/office/powerpoint/2010/main" val="267515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Bredbild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SNOW BLUE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</cp:revision>
  <dcterms:created xsi:type="dcterms:W3CDTF">2022-11-25T12:37:58Z</dcterms:created>
  <dcterms:modified xsi:type="dcterms:W3CDTF">2022-11-25T12:55:24Z</dcterms:modified>
</cp:coreProperties>
</file>