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69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6368A-C302-4B95-AA7E-CD3EC8F97A32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63629-4CF8-4345-8249-82CA1BB58D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233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C061DA-6679-40E6-9C1D-EE307BC94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B0B244E-483A-421A-A516-4BFEF0873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983FDCE-669C-4AC3-B903-09D36664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0AC4A1-4945-4B7D-811F-F1A2BDF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36C444A-8292-43E2-8325-35520A9B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69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040B71-50F0-4C82-9532-2E9E63CA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4BDC64DD-3278-4489-913A-5262D814F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F7D0616-62D9-4F2C-8609-B7763F09D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66D62B-178E-46C9-9B38-FD9C6137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71465B-7CF8-435E-AFEA-B242099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464C95D8-0648-4198-A454-3ED63CD4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7243000-C751-4322-96A2-578E0F47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00160EB-BA9F-4178-92C1-2284FC02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0E126F0-BAF5-4F0D-A8F0-B5E42B84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50431E0-A3D5-4B1A-B519-07B2C533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624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84969B-CB5D-4159-8911-47F32653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E7EFC-0F23-4320-92BD-D7205155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630629-51A2-4525-A79E-95ED94F2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B35695F-A927-4D4F-BE50-9FBF2DBA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7D12961-7CD9-4C59-B036-6055E7BB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724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3C0FF6-3B59-4A4E-A248-CA041DC1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AC19D6B-9FEE-4856-B44D-C8E13358F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83282B3-D1FB-421F-B7FF-A15D5A4F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A691C3A-E7D6-4B81-AA1E-BC63BB72D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ABDCDF-16A3-43BC-AB63-0A17B1C4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77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298DA3-B2F8-4CAC-951D-47B46EF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6FBA84-04B8-46E8-807F-D326051A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8A0C47B-D116-4316-86B6-D1D056FC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B0352B3-E8B4-4F9C-A00F-30EB5CE5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3D415A2-B012-4C35-8247-F40746A88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BD31CFD-B41B-4608-BD5D-5E3EB38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9274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FA983E-E207-4838-93BF-ADC19386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5A71FA-F5EA-4EE5-B59C-E1F320AD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93371E7-956C-40A3-AFC7-62A7B0A71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3475D-36B2-4350-99C6-A481732E6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B8A2EB-D9D5-4F1D-B895-E3558E6B2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EB86FA4-0317-4A7D-985F-D7A99DFE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26C8ABD-137D-43F1-8DBB-585F432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EAF1D92-0319-4810-A211-724F306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46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5A2B68C-03ED-4756-B477-D7BFADA4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FDC86D4-A075-417B-9448-0854BF6C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1D294A49-0A19-4380-A4FD-65CAF6AD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86AEE18-F4B8-4033-9916-1C22FD54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474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5B4B609-B804-4295-A4E1-2367B1BD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75173CA-71DC-4781-9CC9-57C1980E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D48D5D9-41DF-4355-8C4F-E99DB148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651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365A213-D558-4120-B850-54A245B3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6FE2D8-AC9B-41A3-A939-A2946B41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6DEAB80-BA74-46CF-9E39-EC385F3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57789A3-E2C6-4BD7-8F03-EEF23808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81B0C9F-00AD-426F-AB7C-7A0C1E8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6DF4DF-6454-4463-B318-6DE1ACF5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65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C1A5B4-2A90-4D01-BC3F-B5F9E003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5D9F0A7-6AA5-4AC0-ADF0-721015448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F741178-4B8E-4C6B-8344-61C7DFA2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180CC83-E12A-439F-BD29-4CE276C3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EFFF8EE-1B0B-49D4-AE6F-FA61ADE6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F61B6E0-D67A-422D-9F71-2CF6E9AC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0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4C6DE474-805D-489A-A42F-35D2BAC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32C83E-0D5B-49C8-9DDC-9BA8C1C0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16FD40-301C-4159-93C9-08295D2F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A135-858E-4A82-B0BB-51E07CA498F5}" type="datetimeFigureOut">
              <a:rPr lang="sv-SE" smtClean="0"/>
              <a:t>2022-11-28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17A83B-AD5D-4616-AEDA-82DA5E9B4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2335FC-D6C8-4B30-988E-870600490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40C37-417A-41A2-8E96-20DF275ACD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228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eepngimg.com/png/32847-frozen-snowflake-image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pms.wikipedia.org/wiki/figura:flag_of_ukrain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401AD92F-30E0-4E78-A6AA-166355677CE6}"/>
              </a:ext>
            </a:extLst>
          </p:cNvPr>
          <p:cNvSpPr/>
          <p:nvPr/>
        </p:nvSpPr>
        <p:spPr>
          <a:xfrm>
            <a:off x="-51200" y="-24815"/>
            <a:ext cx="12243200" cy="688798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E8ECC32-2223-4F64-B8B7-E03259C7F210}"/>
              </a:ext>
            </a:extLst>
          </p:cNvPr>
          <p:cNvSpPr txBox="1"/>
          <p:nvPr/>
        </p:nvSpPr>
        <p:spPr>
          <a:xfrm>
            <a:off x="186043" y="107809"/>
            <a:ext cx="474268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000" dirty="0">
                <a:solidFill>
                  <a:schemeClr val="bg1"/>
                </a:solidFill>
                <a:latin typeface="Oswald SemiBold"/>
              </a:rPr>
              <a:t> </a:t>
            </a:r>
            <a:r>
              <a:rPr lang="sv-SE" sz="4000" dirty="0">
                <a:solidFill>
                  <a:schemeClr val="bg1"/>
                </a:solidFill>
                <a:latin typeface="Oswald SemiBold"/>
              </a:rPr>
              <a:t>Matsedel - Vecka 48</a:t>
            </a:r>
            <a:endParaRPr lang="sv-SE" sz="2000" dirty="0">
              <a:solidFill>
                <a:schemeClr val="bg1"/>
              </a:solidFill>
              <a:latin typeface="Oswald SemiBold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B3AED14-932A-4B34-8D1D-45FDBA1DC5DF}"/>
              </a:ext>
            </a:extLst>
          </p:cNvPr>
          <p:cNvSpPr txBox="1"/>
          <p:nvPr/>
        </p:nvSpPr>
        <p:spPr>
          <a:xfrm>
            <a:off x="301416" y="689788"/>
            <a:ext cx="11704541" cy="547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Måndag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>
                <a:solidFill>
                  <a:schemeClr val="bg1"/>
                </a:solidFill>
                <a:latin typeface="Oswald SemiBold"/>
                <a:ea typeface="+mn-lt"/>
                <a:cs typeface="+mn-lt"/>
              </a:rPr>
              <a:t>Köttbullar, Makaroner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Malte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Falafel, Makaroner</a:t>
            </a:r>
          </a:p>
          <a:p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Tisdag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Fiskgratäng, Potatis   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Sune     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Grönsaksgratäng, Potatis</a:t>
            </a:r>
            <a:br>
              <a:rPr lang="sv-SE" sz="2500" dirty="0">
                <a:latin typeface="Oswald SemiBold" pitchFamily="2" charset="0"/>
              </a:rPr>
            </a:b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Onsdag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Potatisbullar, Keso, Sylt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Andreas, Anders              </a:t>
            </a:r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Potatisbullar, Keso, Sylt</a:t>
            </a:r>
          </a:p>
          <a:p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 </a:t>
            </a:r>
            <a:endParaRPr lang="sv-SE" sz="2500" dirty="0">
              <a:solidFill>
                <a:schemeClr val="bg1"/>
              </a:solidFill>
              <a:latin typeface="Oswald SemiBold" pitchFamily="2" charset="0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Torsdag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Oskar, Ossian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Potatis&amp;Purjolökssoppa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Bröd, Pålägg	</a:t>
            </a:r>
            <a:endParaRPr lang="sv-SE" sz="2500" u="sng" dirty="0">
              <a:solidFill>
                <a:schemeClr val="bg1"/>
              </a:solidFill>
              <a:highlight>
                <a:srgbClr val="00FFFF"/>
              </a:highlight>
              <a:latin typeface="Oswald SemiBold" pitchFamily="2" charset="0"/>
            </a:endParaRPr>
          </a:p>
          <a:p>
            <a:endParaRPr lang="sv-SE" sz="2500" u="sng" dirty="0">
              <a:solidFill>
                <a:schemeClr val="bg1"/>
              </a:solidFill>
              <a:latin typeface="Oswald SemiBold"/>
            </a:endParaRPr>
          </a:p>
          <a:p>
            <a:r>
              <a:rPr lang="sv-SE" sz="2500" u="sng" dirty="0">
                <a:solidFill>
                  <a:schemeClr val="bg1"/>
                </a:solidFill>
                <a:latin typeface="Oswald SemiBold"/>
              </a:rPr>
              <a:t>Fredag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: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Drumsticks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                                              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Namnsdag - Beata, Beatrice</a:t>
            </a:r>
          </a:p>
          <a:p>
            <a:r>
              <a:rPr lang="sv-SE" sz="2500" i="1" dirty="0" err="1">
                <a:solidFill>
                  <a:schemeClr val="bg1"/>
                </a:solidFill>
                <a:latin typeface="Oswald SemiBold"/>
              </a:rPr>
              <a:t>Veg</a:t>
            </a:r>
            <a:r>
              <a:rPr lang="sv-SE" sz="2500" i="1" dirty="0">
                <a:solidFill>
                  <a:schemeClr val="bg1"/>
                </a:solidFill>
                <a:latin typeface="Oswald SemiBold"/>
              </a:rPr>
              <a:t>. </a:t>
            </a:r>
            <a:r>
              <a:rPr lang="sv-SE" sz="2500" dirty="0" err="1">
                <a:solidFill>
                  <a:schemeClr val="bg1"/>
                </a:solidFill>
                <a:latin typeface="Oswald SemiBold"/>
              </a:rPr>
              <a:t>Tzayspett</a:t>
            </a:r>
            <a:r>
              <a:rPr lang="sv-SE" sz="2500" dirty="0">
                <a:solidFill>
                  <a:schemeClr val="bg1"/>
                </a:solidFill>
                <a:latin typeface="Oswald SemiBold"/>
              </a:rPr>
              <a:t>, Ris, Sås</a:t>
            </a:r>
            <a:endParaRPr lang="sv-SE" sz="2500" u="sng" dirty="0">
              <a:solidFill>
                <a:schemeClr val="bg1"/>
              </a:solidFill>
              <a:latin typeface="Oswald SemiBold" pitchFamily="2" charset="0"/>
            </a:endParaRPr>
          </a:p>
        </p:txBody>
      </p:sp>
      <p:pic>
        <p:nvPicPr>
          <p:cNvPr id="15" name="Bildobjekt 14">
            <a:extLst>
              <a:ext uri="{FF2B5EF4-FFF2-40B4-BE49-F238E27FC236}">
                <a16:creationId xmlns:a16="http://schemas.microsoft.com/office/drawing/2014/main" id="{571F0028-06CA-44CB-A31E-858645B2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4" y="6163939"/>
            <a:ext cx="1592179" cy="578012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B820FCF-61C2-4783-963D-A08EB75AA65F}"/>
              </a:ext>
            </a:extLst>
          </p:cNvPr>
          <p:cNvSpPr/>
          <p:nvPr/>
        </p:nvSpPr>
        <p:spPr>
          <a:xfrm rot="10800000" flipV="1">
            <a:off x="-1070601" y="2699526"/>
            <a:ext cx="573422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v-SE" sz="2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Franklin Gothic Heavy" panose="020B0903020102020204" pitchFamily="34" charset="0"/>
              </a:rPr>
              <a:t>	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D4316612-6514-472B-8CEE-315C7A53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16080" y="150987"/>
            <a:ext cx="1855018" cy="1237283"/>
          </a:xfrm>
          <a:prstGeom prst="rect">
            <a:avLst/>
          </a:prstGeom>
        </p:spPr>
      </p:pic>
      <p:sp>
        <p:nvSpPr>
          <p:cNvPr id="2" name="AutoShape 2" descr="Våffeldagen fredag 25 mars">
            <a:extLst>
              <a:ext uri="{FF2B5EF4-FFF2-40B4-BE49-F238E27FC236}">
                <a16:creationId xmlns:a16="http://schemas.microsoft.com/office/drawing/2014/main" id="{85AB2179-9111-4187-AF48-2064505C4E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AutoShape 4" descr="Våffeldagen fredag 25 mars">
            <a:extLst>
              <a:ext uri="{FF2B5EF4-FFF2-40B4-BE49-F238E27FC236}">
                <a16:creationId xmlns:a16="http://schemas.microsoft.com/office/drawing/2014/main" id="{0EDC1A77-089B-4815-8743-CB789FF3B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09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49118F9-6159-8161-2058-5BC7643EFDCE}"/>
              </a:ext>
            </a:extLst>
          </p:cNvPr>
          <p:cNvSpPr txBox="1"/>
          <p:nvPr/>
        </p:nvSpPr>
        <p:spPr>
          <a:xfrm>
            <a:off x="5634140" y="5627820"/>
            <a:ext cx="644780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2000" dirty="0">
                <a:highlight>
                  <a:srgbClr val="00FFFF"/>
                </a:highlight>
                <a:latin typeface="Amasis MT Pro Black"/>
              </a:rPr>
              <a:t>Internationella dagen för avskaffande av slaveri</a:t>
            </a:r>
            <a:endParaRPr lang="sv-SE" sz="2000" dirty="0">
              <a:highlight>
                <a:srgbClr val="00FFFF"/>
              </a:highlight>
              <a:latin typeface="Amasis MT Pro Black" panose="02040A04050005020304" pitchFamily="18" charset="0"/>
            </a:endParaRPr>
          </a:p>
        </p:txBody>
      </p:sp>
      <p:pic>
        <p:nvPicPr>
          <p:cNvPr id="36" name="Bildobjekt 35">
            <a:extLst>
              <a:ext uri="{FF2B5EF4-FFF2-40B4-BE49-F238E27FC236}">
                <a16:creationId xmlns:a16="http://schemas.microsoft.com/office/drawing/2014/main" id="{78F3EAE3-DF08-A143-3C9D-2333EFC8970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29410" y="1764322"/>
            <a:ext cx="162749" cy="162749"/>
          </a:xfrm>
          <a:prstGeom prst="rect">
            <a:avLst/>
          </a:prstGeom>
        </p:spPr>
      </p:pic>
      <p:pic>
        <p:nvPicPr>
          <p:cNvPr id="20" name="Bildobjekt 19">
            <a:extLst>
              <a:ext uri="{FF2B5EF4-FFF2-40B4-BE49-F238E27FC236}">
                <a16:creationId xmlns:a16="http://schemas.microsoft.com/office/drawing/2014/main" id="{8E661CB1-ADFB-4BA5-A43A-A11DD9B0C0A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26131" y="1635815"/>
            <a:ext cx="162749" cy="162749"/>
          </a:xfrm>
          <a:prstGeom prst="rect">
            <a:avLst/>
          </a:prstGeom>
        </p:spPr>
      </p:pic>
      <p:pic>
        <p:nvPicPr>
          <p:cNvPr id="21" name="Bildobjekt 20">
            <a:extLst>
              <a:ext uri="{FF2B5EF4-FFF2-40B4-BE49-F238E27FC236}">
                <a16:creationId xmlns:a16="http://schemas.microsoft.com/office/drawing/2014/main" id="{90D48B5F-FC96-46E7-8839-BAB2E80F072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44757" y="2461114"/>
            <a:ext cx="162749" cy="162749"/>
          </a:xfrm>
          <a:prstGeom prst="rect">
            <a:avLst/>
          </a:prstGeom>
        </p:spPr>
      </p:pic>
      <p:pic>
        <p:nvPicPr>
          <p:cNvPr id="22" name="Bildobjekt 21">
            <a:extLst>
              <a:ext uri="{FF2B5EF4-FFF2-40B4-BE49-F238E27FC236}">
                <a16:creationId xmlns:a16="http://schemas.microsoft.com/office/drawing/2014/main" id="{F7C08BD3-77D2-4C6F-9D8B-74E82D0F66D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1959421"/>
            <a:ext cx="162749" cy="162749"/>
          </a:xfrm>
          <a:prstGeom prst="rect">
            <a:avLst/>
          </a:prstGeom>
        </p:spPr>
      </p:pic>
      <p:pic>
        <p:nvPicPr>
          <p:cNvPr id="23" name="Bildobjekt 22">
            <a:extLst>
              <a:ext uri="{FF2B5EF4-FFF2-40B4-BE49-F238E27FC236}">
                <a16:creationId xmlns:a16="http://schemas.microsoft.com/office/drawing/2014/main" id="{1E3FCFEC-52F3-4163-B1B0-A24291F8B27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48035" y="2618151"/>
            <a:ext cx="162749" cy="162749"/>
          </a:xfrm>
          <a:prstGeom prst="rect">
            <a:avLst/>
          </a:prstGeom>
        </p:spPr>
      </p:pic>
      <p:pic>
        <p:nvPicPr>
          <p:cNvPr id="24" name="Bildobjekt 23">
            <a:extLst>
              <a:ext uri="{FF2B5EF4-FFF2-40B4-BE49-F238E27FC236}">
                <a16:creationId xmlns:a16="http://schemas.microsoft.com/office/drawing/2014/main" id="{AC581783-84DF-4ACF-922A-969B294BFD6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90985" y="2514463"/>
            <a:ext cx="162749" cy="162749"/>
          </a:xfrm>
          <a:prstGeom prst="rect">
            <a:avLst/>
          </a:prstGeom>
        </p:spPr>
      </p:pic>
      <p:pic>
        <p:nvPicPr>
          <p:cNvPr id="25" name="Bildobjekt 24">
            <a:extLst>
              <a:ext uri="{FF2B5EF4-FFF2-40B4-BE49-F238E27FC236}">
                <a16:creationId xmlns:a16="http://schemas.microsoft.com/office/drawing/2014/main" id="{60799141-6245-4FA8-BF6C-7DA859155B5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786895"/>
            <a:ext cx="162749" cy="162749"/>
          </a:xfrm>
          <a:prstGeom prst="rect">
            <a:avLst/>
          </a:prstGeom>
        </p:spPr>
      </p:pic>
      <p:pic>
        <p:nvPicPr>
          <p:cNvPr id="26" name="Bildobjekt 25">
            <a:extLst>
              <a:ext uri="{FF2B5EF4-FFF2-40B4-BE49-F238E27FC236}">
                <a16:creationId xmlns:a16="http://schemas.microsoft.com/office/drawing/2014/main" id="{A59D4397-9F5E-425A-BB77-20EE21B3CE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89724" y="4577997"/>
            <a:ext cx="162749" cy="162749"/>
          </a:xfrm>
          <a:prstGeom prst="rect">
            <a:avLst/>
          </a:prstGeom>
        </p:spPr>
      </p:pic>
      <p:pic>
        <p:nvPicPr>
          <p:cNvPr id="27" name="Bildobjekt 26">
            <a:extLst>
              <a:ext uri="{FF2B5EF4-FFF2-40B4-BE49-F238E27FC236}">
                <a16:creationId xmlns:a16="http://schemas.microsoft.com/office/drawing/2014/main" id="{C1BE4FB3-D375-4BCF-B28A-4EFF6E54BD4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23096" y="5132833"/>
            <a:ext cx="162749" cy="162749"/>
          </a:xfrm>
          <a:prstGeom prst="rect">
            <a:avLst/>
          </a:prstGeom>
        </p:spPr>
      </p:pic>
      <p:pic>
        <p:nvPicPr>
          <p:cNvPr id="28" name="Bildobjekt 27">
            <a:extLst>
              <a:ext uri="{FF2B5EF4-FFF2-40B4-BE49-F238E27FC236}">
                <a16:creationId xmlns:a16="http://schemas.microsoft.com/office/drawing/2014/main" id="{AA053F02-3F03-44F2-A2BB-A15860BFAD9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500875" y="3615434"/>
            <a:ext cx="162749" cy="162749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28969FCA-422D-4CB2-B718-135AF589C8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33785" y="3337801"/>
            <a:ext cx="162749" cy="162749"/>
          </a:xfrm>
          <a:prstGeom prst="rect">
            <a:avLst/>
          </a:prstGeom>
        </p:spPr>
      </p:pic>
      <p:pic>
        <p:nvPicPr>
          <p:cNvPr id="30" name="Bildobjekt 29">
            <a:extLst>
              <a:ext uri="{FF2B5EF4-FFF2-40B4-BE49-F238E27FC236}">
                <a16:creationId xmlns:a16="http://schemas.microsoft.com/office/drawing/2014/main" id="{E4B281C1-BFBA-4E60-A759-B7B172601BA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1629" y="3127533"/>
            <a:ext cx="162749" cy="162749"/>
          </a:xfrm>
          <a:prstGeom prst="rect">
            <a:avLst/>
          </a:prstGeom>
        </p:spPr>
      </p:pic>
      <p:pic>
        <p:nvPicPr>
          <p:cNvPr id="31" name="Bildobjekt 30">
            <a:extLst>
              <a:ext uri="{FF2B5EF4-FFF2-40B4-BE49-F238E27FC236}">
                <a16:creationId xmlns:a16="http://schemas.microsoft.com/office/drawing/2014/main" id="{676EA88B-6F8B-4526-BA6B-E295001ED91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473579" y="3795935"/>
            <a:ext cx="162749" cy="162749"/>
          </a:xfrm>
          <a:prstGeom prst="rect">
            <a:avLst/>
          </a:prstGeom>
        </p:spPr>
      </p:pic>
      <p:pic>
        <p:nvPicPr>
          <p:cNvPr id="32" name="Bildobjekt 31">
            <a:extLst>
              <a:ext uri="{FF2B5EF4-FFF2-40B4-BE49-F238E27FC236}">
                <a16:creationId xmlns:a16="http://schemas.microsoft.com/office/drawing/2014/main" id="{FE5A5398-C93C-4BB3-9602-CA91E9186AE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594095" y="4698113"/>
            <a:ext cx="162749" cy="162749"/>
          </a:xfrm>
          <a:prstGeom prst="rect">
            <a:avLst/>
          </a:prstGeom>
        </p:spPr>
      </p:pic>
      <p:pic>
        <p:nvPicPr>
          <p:cNvPr id="33" name="Bildobjekt 32">
            <a:extLst>
              <a:ext uri="{FF2B5EF4-FFF2-40B4-BE49-F238E27FC236}">
                <a16:creationId xmlns:a16="http://schemas.microsoft.com/office/drawing/2014/main" id="{38C7E711-2A6D-4719-B76E-C95FCA94AE9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2" y="4030512"/>
            <a:ext cx="162749" cy="162749"/>
          </a:xfrm>
          <a:prstGeom prst="rect">
            <a:avLst/>
          </a:prstGeom>
        </p:spPr>
      </p:pic>
      <p:pic>
        <p:nvPicPr>
          <p:cNvPr id="34" name="Bildobjekt 33">
            <a:extLst>
              <a:ext uri="{FF2B5EF4-FFF2-40B4-BE49-F238E27FC236}">
                <a16:creationId xmlns:a16="http://schemas.microsoft.com/office/drawing/2014/main" id="{A765984B-D088-461F-AD1E-D2CD738ACC7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69520" y="2964784"/>
            <a:ext cx="162749" cy="162749"/>
          </a:xfrm>
          <a:prstGeom prst="rect">
            <a:avLst/>
          </a:prstGeom>
        </p:spPr>
      </p:pic>
      <p:pic>
        <p:nvPicPr>
          <p:cNvPr id="35" name="Bildobjekt 34">
            <a:extLst>
              <a:ext uri="{FF2B5EF4-FFF2-40B4-BE49-F238E27FC236}">
                <a16:creationId xmlns:a16="http://schemas.microsoft.com/office/drawing/2014/main" id="{76A966F7-9546-44F4-9C9B-B37C9525A8A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4233" y="2122170"/>
            <a:ext cx="162749" cy="162749"/>
          </a:xfrm>
          <a:prstGeom prst="rect">
            <a:avLst/>
          </a:prstGeom>
        </p:spPr>
      </p:pic>
      <p:pic>
        <p:nvPicPr>
          <p:cNvPr id="44" name="Bildobjekt 43">
            <a:extLst>
              <a:ext uri="{FF2B5EF4-FFF2-40B4-BE49-F238E27FC236}">
                <a16:creationId xmlns:a16="http://schemas.microsoft.com/office/drawing/2014/main" id="{7D3205A7-DC88-4202-9A5F-7FD29F692E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1617601"/>
            <a:ext cx="162749" cy="162749"/>
          </a:xfrm>
          <a:prstGeom prst="rect">
            <a:avLst/>
          </a:prstGeom>
        </p:spPr>
      </p:pic>
      <p:pic>
        <p:nvPicPr>
          <p:cNvPr id="45" name="Bildobjekt 44">
            <a:extLst>
              <a:ext uri="{FF2B5EF4-FFF2-40B4-BE49-F238E27FC236}">
                <a16:creationId xmlns:a16="http://schemas.microsoft.com/office/drawing/2014/main" id="{25850586-F2C6-4C65-AD71-B318E37B5A8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61215" y="4731171"/>
            <a:ext cx="162749" cy="162749"/>
          </a:xfrm>
          <a:prstGeom prst="rect">
            <a:avLst/>
          </a:prstGeom>
        </p:spPr>
      </p:pic>
      <p:pic>
        <p:nvPicPr>
          <p:cNvPr id="46" name="Bildobjekt 45">
            <a:extLst>
              <a:ext uri="{FF2B5EF4-FFF2-40B4-BE49-F238E27FC236}">
                <a16:creationId xmlns:a16="http://schemas.microsoft.com/office/drawing/2014/main" id="{2BB2BACC-1B23-473E-860C-504D884F90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29071" y="5267224"/>
            <a:ext cx="162749" cy="162749"/>
          </a:xfrm>
          <a:prstGeom prst="rect">
            <a:avLst/>
          </a:prstGeom>
        </p:spPr>
      </p:pic>
      <p:pic>
        <p:nvPicPr>
          <p:cNvPr id="47" name="Bildobjekt 46">
            <a:extLst>
              <a:ext uri="{FF2B5EF4-FFF2-40B4-BE49-F238E27FC236}">
                <a16:creationId xmlns:a16="http://schemas.microsoft.com/office/drawing/2014/main" id="{184A8029-227E-460E-8858-83172401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78946" y="1617600"/>
            <a:ext cx="162749" cy="162749"/>
          </a:xfrm>
          <a:prstGeom prst="rect">
            <a:avLst/>
          </a:prstGeom>
        </p:spPr>
      </p:pic>
      <p:pic>
        <p:nvPicPr>
          <p:cNvPr id="48" name="Bildobjekt 47">
            <a:extLst>
              <a:ext uri="{FF2B5EF4-FFF2-40B4-BE49-F238E27FC236}">
                <a16:creationId xmlns:a16="http://schemas.microsoft.com/office/drawing/2014/main" id="{72F7477D-0ABB-4F7D-B5AC-8DCFAE2D4E2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75518" y="1494247"/>
            <a:ext cx="162749" cy="162749"/>
          </a:xfrm>
          <a:prstGeom prst="rect">
            <a:avLst/>
          </a:prstGeom>
        </p:spPr>
      </p:pic>
      <p:pic>
        <p:nvPicPr>
          <p:cNvPr id="49" name="Bildobjekt 48">
            <a:extLst>
              <a:ext uri="{FF2B5EF4-FFF2-40B4-BE49-F238E27FC236}">
                <a16:creationId xmlns:a16="http://schemas.microsoft.com/office/drawing/2014/main" id="{7FA1CD23-6215-47AA-B571-8F1B1028299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620244" y="2636618"/>
            <a:ext cx="162749" cy="162749"/>
          </a:xfrm>
          <a:prstGeom prst="rect">
            <a:avLst/>
          </a:prstGeom>
        </p:spPr>
      </p:pic>
      <p:pic>
        <p:nvPicPr>
          <p:cNvPr id="50" name="Bildobjekt 49">
            <a:extLst>
              <a:ext uri="{FF2B5EF4-FFF2-40B4-BE49-F238E27FC236}">
                <a16:creationId xmlns:a16="http://schemas.microsoft.com/office/drawing/2014/main" id="{DA32D754-E92F-43EA-B58E-F2A0261A3FD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39403" y="5267223"/>
            <a:ext cx="162749" cy="162749"/>
          </a:xfrm>
          <a:prstGeom prst="rect">
            <a:avLst/>
          </a:prstGeom>
        </p:spPr>
      </p:pic>
      <p:pic>
        <p:nvPicPr>
          <p:cNvPr id="51" name="Bildobjekt 50">
            <a:extLst>
              <a:ext uri="{FF2B5EF4-FFF2-40B4-BE49-F238E27FC236}">
                <a16:creationId xmlns:a16="http://schemas.microsoft.com/office/drawing/2014/main" id="{185DB0CF-0211-4EB0-BE23-D0396697A1E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74742" y="5214207"/>
            <a:ext cx="162749" cy="162749"/>
          </a:xfrm>
          <a:prstGeom prst="rect">
            <a:avLst/>
          </a:prstGeom>
        </p:spPr>
      </p:pic>
      <p:pic>
        <p:nvPicPr>
          <p:cNvPr id="52" name="Bildobjekt 51">
            <a:extLst>
              <a:ext uri="{FF2B5EF4-FFF2-40B4-BE49-F238E27FC236}">
                <a16:creationId xmlns:a16="http://schemas.microsoft.com/office/drawing/2014/main" id="{0EF1CB8C-F607-48D0-A547-676A8332B43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53734" y="3664021"/>
            <a:ext cx="162749" cy="162749"/>
          </a:xfrm>
          <a:prstGeom prst="rect">
            <a:avLst/>
          </a:prstGeom>
        </p:spPr>
      </p:pic>
      <p:pic>
        <p:nvPicPr>
          <p:cNvPr id="53" name="Bildobjekt 52">
            <a:extLst>
              <a:ext uri="{FF2B5EF4-FFF2-40B4-BE49-F238E27FC236}">
                <a16:creationId xmlns:a16="http://schemas.microsoft.com/office/drawing/2014/main" id="{7BB56108-124D-43D6-B1CA-38B40D2BFF6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472573" y="4989437"/>
            <a:ext cx="162749" cy="162749"/>
          </a:xfrm>
          <a:prstGeom prst="rect">
            <a:avLst/>
          </a:prstGeom>
        </p:spPr>
      </p:pic>
      <p:pic>
        <p:nvPicPr>
          <p:cNvPr id="54" name="Bildobjekt 53">
            <a:extLst>
              <a:ext uri="{FF2B5EF4-FFF2-40B4-BE49-F238E27FC236}">
                <a16:creationId xmlns:a16="http://schemas.microsoft.com/office/drawing/2014/main" id="{322EA5C7-6729-4EF5-8D85-DBC742C0A95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34139" y="3245986"/>
            <a:ext cx="162749" cy="162749"/>
          </a:xfrm>
          <a:prstGeom prst="rect">
            <a:avLst/>
          </a:prstGeom>
        </p:spPr>
      </p:pic>
      <p:pic>
        <p:nvPicPr>
          <p:cNvPr id="55" name="Bildobjekt 54">
            <a:extLst>
              <a:ext uri="{FF2B5EF4-FFF2-40B4-BE49-F238E27FC236}">
                <a16:creationId xmlns:a16="http://schemas.microsoft.com/office/drawing/2014/main" id="{EC4E2E28-2256-4F06-9573-901A933781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01618" y="1981503"/>
            <a:ext cx="162749" cy="162749"/>
          </a:xfrm>
          <a:prstGeom prst="rect">
            <a:avLst/>
          </a:prstGeom>
        </p:spPr>
      </p:pic>
      <p:pic>
        <p:nvPicPr>
          <p:cNvPr id="56" name="Bildobjekt 55">
            <a:extLst>
              <a:ext uri="{FF2B5EF4-FFF2-40B4-BE49-F238E27FC236}">
                <a16:creationId xmlns:a16="http://schemas.microsoft.com/office/drawing/2014/main" id="{877547A4-9CFF-4736-9110-CAD4CE88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72311" y="2207421"/>
            <a:ext cx="162749" cy="162749"/>
          </a:xfrm>
          <a:prstGeom prst="rect">
            <a:avLst/>
          </a:prstGeom>
        </p:spPr>
      </p:pic>
      <p:pic>
        <p:nvPicPr>
          <p:cNvPr id="57" name="Bildobjekt 56">
            <a:extLst>
              <a:ext uri="{FF2B5EF4-FFF2-40B4-BE49-F238E27FC236}">
                <a16:creationId xmlns:a16="http://schemas.microsoft.com/office/drawing/2014/main" id="{4D4B8C58-0B46-493B-AF69-62EE7313010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47696" y="2821871"/>
            <a:ext cx="162749" cy="162749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9EA14BD9-52F9-8040-B26B-4AB4C54F5C4F}"/>
              </a:ext>
            </a:extLst>
          </p:cNvPr>
          <p:cNvSpPr/>
          <p:nvPr/>
        </p:nvSpPr>
        <p:spPr>
          <a:xfrm rot="10800000" flipV="1">
            <a:off x="377404" y="4948167"/>
            <a:ext cx="2925733" cy="369332"/>
          </a:xfrm>
          <a:prstGeom prst="rect">
            <a:avLst/>
          </a:prstGeom>
          <a:solidFill>
            <a:srgbClr val="FFFF00"/>
          </a:solidFill>
        </p:spPr>
        <p:txBody>
          <a:bodyPr wrap="square" lIns="91440" tIns="45720" rIns="91440" bIns="4572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sv-SE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lin Gothic Heavy" panose="020B0903020102020204" pitchFamily="34" charset="0"/>
              </a:rPr>
              <a:t>TIDIG STÄNGNING! (15:15)</a:t>
            </a:r>
          </a:p>
        </p:txBody>
      </p:sp>
    </p:spTree>
    <p:extLst>
      <p:ext uri="{BB962C8B-B14F-4D97-AF65-F5344CB8AC3E}">
        <p14:creationId xmlns:p14="http://schemas.microsoft.com/office/powerpoint/2010/main" val="346729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110</Words>
  <Application>Microsoft Office PowerPoint</Application>
  <PresentationFormat>Bredbild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Franklin Gothic Heavy</vt:lpstr>
      <vt:lpstr>Oswald SemiBold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Joakim Grunander</dc:creator>
  <cp:lastModifiedBy>Joakim Grunander</cp:lastModifiedBy>
  <cp:revision>385</cp:revision>
  <dcterms:created xsi:type="dcterms:W3CDTF">2021-06-04T09:06:18Z</dcterms:created>
  <dcterms:modified xsi:type="dcterms:W3CDTF">2022-11-28T07:48:24Z</dcterms:modified>
</cp:coreProperties>
</file>