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542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2023-02-10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2023-02-10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2023-02-10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2023-02-10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2023-02-10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-432" y="-34084"/>
            <a:ext cx="12192000" cy="68920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7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96366" y="672746"/>
            <a:ext cx="1182145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Korv, Makaroner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Agne, Ove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Vegkorv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Makaroner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Panerad Fisk, Potatis, Filsås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Valentin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Rotfruktsgratäng, Potatis, Filsås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Falafel, Pasta, Sås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Sigfrid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Falafel, Pasta, Sås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Kycklingsoppa, Bröd, Pålägg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Julia, Julius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Svampsoppa, Bröd, Pålägg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Chicken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Nuggets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Ris, Sås                                 </a:t>
            </a:r>
            <a:r>
              <a:rPr lang="sv-SE" sz="2500" i="1">
                <a:solidFill>
                  <a:schemeClr val="bg1"/>
                </a:solidFill>
                <a:latin typeface="Oswald SemiBold"/>
              </a:rPr>
              <a:t>Namnsdag - Alexandra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, Sandra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Green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Nuggets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Ris, Sås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6" y="6106591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38703" y="2725632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48360" y="214651"/>
            <a:ext cx="1990480" cy="1327635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26" name="Picture 2" descr="Alla hjärtans dag tisdag 14 februari">
            <a:extLst>
              <a:ext uri="{FF2B5EF4-FFF2-40B4-BE49-F238E27FC236}">
                <a16:creationId xmlns:a16="http://schemas.microsoft.com/office/drawing/2014/main" id="{CC2C41DE-6942-E7DD-0803-222E14A02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878" y="2217799"/>
            <a:ext cx="461666" cy="46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A7D3F647-1A54-9096-AA3E-AE6CBF0566DC}"/>
              </a:ext>
            </a:extLst>
          </p:cNvPr>
          <p:cNvSpPr txBox="1"/>
          <p:nvPr/>
        </p:nvSpPr>
        <p:spPr>
          <a:xfrm>
            <a:off x="7746705" y="2263966"/>
            <a:ext cx="2130492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Jumble" panose="020B0604020202020204" pitchFamily="2" charset="0"/>
              </a:rPr>
              <a:t>Alla hjärtans dag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102</Words>
  <Application>Microsoft Office PowerPoint</Application>
  <PresentationFormat>Bredbild</PresentationFormat>
  <Paragraphs>17</Paragraphs>
  <Slides>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Franklin Gothic Heavy</vt:lpstr>
      <vt:lpstr>Jumble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443</cp:revision>
  <dcterms:created xsi:type="dcterms:W3CDTF">2021-06-04T09:06:18Z</dcterms:created>
  <dcterms:modified xsi:type="dcterms:W3CDTF">2023-02-10T10:46:30Z</dcterms:modified>
</cp:coreProperties>
</file>