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1E5532-F160-41F2-9308-9C5DC88F9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A3A563F-3C7F-8272-74AD-664902AB6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250267-4FD4-A49B-548E-DC814EAD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FAF00DE-74CF-7267-3368-F89876A0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E35D39C-F1A8-A954-D54F-BC9FD3BE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558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7A7E2B-310F-77BD-8CC2-85533202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D611394-73DD-8452-EC91-AF091D0D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1D6DD53-0869-649D-A29B-FDD3170B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28E301-F5A8-7A34-09BB-55498DE2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57BFA8-F100-3617-D90D-925AF312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958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5B259C2-2987-0E77-7B95-DC1851F4C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7293D3-CACE-0068-7708-E6FBC52A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8FAC5A-D455-8787-37F7-2E85F76F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66D6BE-D5AF-6670-78EE-91E2CEDC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AADC84-D1E6-EA26-EADB-A68BE327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940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892A81-E700-F2E3-5B8A-2771B97C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703400-4017-3CF0-100B-B2AD21FE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A8E1900-8234-AD45-5660-B249A6A6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5F9AB0-EA01-38DD-43A5-B2139FAA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CBF1EB-A0ED-30D2-697A-F8CE5E5D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961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50E75F-08D2-365F-9D46-4E159B3A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EEA7B62-AF92-D08B-7F6F-AFE04816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4A6038-9C58-28F0-2C4A-E9EEF78E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29495DC-36B1-E207-859E-DBF275DD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D1C647-B383-1083-EEA8-7051C259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1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1F2B5E-8007-20FB-E151-CD193EDE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ECA78B-1ACB-96F7-B5FF-722D0014E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C00D520-4210-E27D-D4F0-0EDD27FC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E92B9C8-215B-75A4-2904-000A18A9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1CC2E34-0AE5-89C6-FA7B-B56D7AD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2B85BC6-ABE2-1997-1A2B-BFF627BA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56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4478B3-B12A-817B-40B5-450FAC8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453CC70-BB29-B7C6-F40A-08420813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718D2E6-8C8F-2B68-5C86-6F2C07AB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D243F44-4E3E-EE4C-638A-754B0079D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2921FE7-B7F1-CB7A-25D6-AE2CFA077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FF8E011-B873-5500-3EF3-77F345A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8E7EE74-A8D9-0EAB-5C4B-3C97B9EA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514F025-34FF-6B62-00DD-A6334F9E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8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7933DD-9925-2CCC-AEB2-39B8EA31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34BAF29-5E5D-32E8-9147-61B3AB16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EC5F470-4CCE-791F-164B-CEF5AE85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13E6534-4F90-D8DF-985B-6ED4537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01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E03A533-A5B3-B3CC-BB7E-3D1EE738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7E554CF-E3C4-FE4C-A4AC-3E10ECAA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070EE0F-88B9-06BC-C32E-D61190B3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487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21382-7DD5-48C6-13D1-950BB2E3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B16C76C-7514-66A2-774E-79C0F65F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0922649-B895-6C29-FEC0-695CE867F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E0FF795-E533-0B50-D78C-7973CE12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8068C54-F3A3-BFEC-5830-FE6660C1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F4ACD0C-F646-36C0-D751-D71E705B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99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EC4045-7960-81DC-979F-BA0DF63A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34CF4DA-72F5-78B5-E236-CD8F18451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E647ABD-B242-7E67-F7B2-62C0F1FE8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BCDBD8-E933-B3AB-0AE7-B2D80054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4E9B7C1-9A74-DB61-8ACB-AF206C85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04A46A0-1063-89EF-DFEB-814C6D8A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04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38610EF-E4C2-B173-1731-DE0F187E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1567C7B-3D4E-8C7B-900A-5EFCC85B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867962C-A234-7EC0-128A-504710D86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9605D-3839-4095-8888-77BAFE26E3AA}" type="datetimeFigureOut">
              <a:rPr lang="sv-SE" smtClean="0"/>
              <a:t>2023-06-13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BDACE4-5C6D-1327-0DEB-D5EB5FC15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01ABC37-550A-748F-778D-A10A3B910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8FBA-D55B-4B99-859B-47AEC4C288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922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DE5E95-0CE8-EC25-49DB-4892E930F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7CA7286-2F62-4BBC-2CA6-B2C66C0C6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Glad sommar önskar Film i Dalarna!">
            <a:extLst>
              <a:ext uri="{FF2B5EF4-FFF2-40B4-BE49-F238E27FC236}">
                <a16:creationId xmlns:a16="http://schemas.microsoft.com/office/drawing/2014/main" id="{9A4A26A2-CABE-07AC-F35E-02092640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2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</cp:revision>
  <dcterms:created xsi:type="dcterms:W3CDTF">2023-06-13T08:24:16Z</dcterms:created>
  <dcterms:modified xsi:type="dcterms:W3CDTF">2023-06-13T08:25:14Z</dcterms:modified>
</cp:coreProperties>
</file>