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2022-03-12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2022-03-12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2022-03-12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2022-03-12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21101"/>
            <a:ext cx="12192000" cy="687419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472868" y="167828"/>
            <a:ext cx="4742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 pitchFamily="2" charset="0"/>
              </a:rPr>
              <a:t> </a:t>
            </a:r>
            <a:r>
              <a:rPr lang="sv-SE" sz="4000" dirty="0">
                <a:solidFill>
                  <a:schemeClr val="bg1"/>
                </a:solidFill>
                <a:latin typeface="Oswald SemiBold" pitchFamily="2" charset="0"/>
              </a:rPr>
              <a:t>Matsedel - Vecka 11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638086" y="819813"/>
            <a:ext cx="115539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Måndag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Pytt i panna, rödbetor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Matilda, Maud                                                       </a:t>
            </a:r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Grönsakspytt, rödbetor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Tisdag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Panerad fisk, filsås, potatis	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Kristoffer, Christel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Grönsaksbiff, filsås</a:t>
            </a:r>
          </a:p>
          <a:p>
            <a:br>
              <a:rPr lang="sv-SE" sz="2400" dirty="0">
                <a:solidFill>
                  <a:schemeClr val="bg1"/>
                </a:solidFill>
                <a:latin typeface="Oswald SemiBold" pitchFamily="2" charset="0"/>
              </a:rPr>
            </a:br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Onsdag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Broccolisoppa, bröd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Herbert, Gilbert</a:t>
            </a: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Broccolisoppa, bröd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Torsdag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Kyckling, ris, aioli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Gertrud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Stripes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, aioli, ris</a:t>
            </a:r>
          </a:p>
          <a:p>
            <a:endParaRPr lang="sv-SE" sz="2400" u="sng" dirty="0">
              <a:solidFill>
                <a:schemeClr val="bg1"/>
              </a:solidFill>
              <a:highlight>
                <a:srgbClr val="00FFFF"/>
              </a:highlight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Fredag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Köttfärssås, spagetti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Edvard, Edmund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Sojafärssås, spagetti	</a:t>
            </a:r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7" y="6082792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472868" y="2732403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15555" y="370628"/>
            <a:ext cx="1346897" cy="89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92</Words>
  <Application>Microsoft Office PowerPoint</Application>
  <PresentationFormat>Bredbild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142</cp:revision>
  <dcterms:created xsi:type="dcterms:W3CDTF">2021-06-04T09:06:18Z</dcterms:created>
  <dcterms:modified xsi:type="dcterms:W3CDTF">2022-03-12T17:03:28Z</dcterms:modified>
</cp:coreProperties>
</file>