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publicdomainpictures.net/en/view-image.php?image=291874&amp;picture=ramadan-kare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Potatis, Sås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Joakim, Kim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Potatis, Sås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Fiskbullar i Hummersås, Ris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Bengt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Kikärtsgryta,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Kennet, Kent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Tomatsoppa, Bröd, Pålägg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Gerda, Gerd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Tomatsoppa,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Kycklingfilé, Klyftpotatis,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Gabriel, Rafael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Klyftpotatis,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13536" y="277340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02478" y="220128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B6B33DE-8296-830B-C5BC-BC1292EC5E90}"/>
              </a:ext>
            </a:extLst>
          </p:cNvPr>
          <p:cNvSpPr txBox="1"/>
          <p:nvPr/>
        </p:nvSpPr>
        <p:spPr>
          <a:xfrm>
            <a:off x="7399089" y="2269103"/>
            <a:ext cx="2390863" cy="400110"/>
          </a:xfrm>
          <a:prstGeom prst="rect">
            <a:avLst/>
          </a:prstGeom>
          <a:solidFill>
            <a:srgbClr val="FEFB7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996633"/>
                </a:solidFill>
                <a:latin typeface="Jumble" panose="020B0604020202020204" pitchFamily="2" charset="0"/>
              </a:rPr>
              <a:t>Vårdagjämningen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D529BA7-4948-9435-2E3D-67CB0DF11FCD}"/>
              </a:ext>
            </a:extLst>
          </p:cNvPr>
          <p:cNvSpPr txBox="1"/>
          <p:nvPr/>
        </p:nvSpPr>
        <p:spPr>
          <a:xfrm>
            <a:off x="7457991" y="3514590"/>
            <a:ext cx="2137795" cy="369332"/>
          </a:xfrm>
          <a:prstGeom prst="rect">
            <a:avLst/>
          </a:prstGeom>
          <a:solidFill>
            <a:srgbClr val="62948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Amasis MT Pro Black" panose="02040A04050005020304" pitchFamily="18" charset="0"/>
              </a:rPr>
              <a:t>Ramadan börjar</a:t>
            </a:r>
          </a:p>
        </p:txBody>
      </p:sp>
      <p:pic>
        <p:nvPicPr>
          <p:cNvPr id="13" name="Bildobjekt 12" descr="En bild som visar text&#10;&#10;Automatiskt genererad beskrivning">
            <a:extLst>
              <a:ext uri="{FF2B5EF4-FFF2-40B4-BE49-F238E27FC236}">
                <a16:creationId xmlns:a16="http://schemas.microsoft.com/office/drawing/2014/main" id="{5177D904-1B39-D077-2B03-05A6F7E90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95786" y="3416827"/>
            <a:ext cx="983180" cy="6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102</Words>
  <Application>Microsoft Office PowerPoint</Application>
  <PresentationFormat>Bredbild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474</cp:revision>
  <dcterms:created xsi:type="dcterms:W3CDTF">2021-06-04T09:06:18Z</dcterms:created>
  <dcterms:modified xsi:type="dcterms:W3CDTF">2023-03-17T13:15:29Z</dcterms:modified>
</cp:coreProperties>
</file>