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F4B"/>
    <a:srgbClr val="FF3D29"/>
    <a:srgbClr val="404040"/>
    <a:srgbClr val="996633"/>
    <a:srgbClr val="FEFB7D"/>
    <a:srgbClr val="FAFA32"/>
    <a:srgbClr val="FFE697"/>
    <a:srgbClr val="62948B"/>
    <a:srgbClr val="FEDE82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9412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99596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</a:t>
            </a:r>
            <a:r>
              <a:rPr lang="sv-SE" sz="4000">
                <a:solidFill>
                  <a:schemeClr val="bg1"/>
                </a:solidFill>
                <a:latin typeface="Oswald SemiBold"/>
              </a:rPr>
              <a:t>Vecka 18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88216" y="680377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rgbClr val="FF0000"/>
                </a:solidFill>
                <a:latin typeface="Oswald SemiBold"/>
                <a:ea typeface="+mn-lt"/>
                <a:cs typeface="+mn-lt"/>
              </a:rPr>
              <a:t>Första maj           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Valborg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Filip, Filippa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Kikärtsbiffar, Pasta, Salsa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John, Jane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Kikärtsbiffar, Pasta, Salsa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Köttbullar, Pasta, Sås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 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Monika, Mona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Morotsbollar, Pasta, Sås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Kycklingfilé, Klyftpotatis,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Gotthard, Erhard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Oumph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Klyftpotatis,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53545" y="229192"/>
            <a:ext cx="2060888" cy="137459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Flödesschema: Begränsare 10">
            <a:extLst>
              <a:ext uri="{FF2B5EF4-FFF2-40B4-BE49-F238E27FC236}">
                <a16:creationId xmlns:a16="http://schemas.microsoft.com/office/drawing/2014/main" id="{258A8A9C-C3AA-1397-A197-6E200E4D7541}"/>
              </a:ext>
            </a:extLst>
          </p:cNvPr>
          <p:cNvSpPr/>
          <p:nvPr/>
        </p:nvSpPr>
        <p:spPr>
          <a:xfrm>
            <a:off x="7014433" y="3419588"/>
            <a:ext cx="3791607" cy="685800"/>
          </a:xfrm>
          <a:prstGeom prst="flowChartTerminator">
            <a:avLst/>
          </a:prstGeom>
          <a:solidFill>
            <a:srgbClr val="513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38ED165E-0274-4BE7-1B74-9C4D53DA86EC}"/>
              </a:ext>
            </a:extLst>
          </p:cNvPr>
          <p:cNvSpPr txBox="1"/>
          <p:nvPr/>
        </p:nvSpPr>
        <p:spPr>
          <a:xfrm>
            <a:off x="7273364" y="3408817"/>
            <a:ext cx="328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sv-SE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Internationella dagen för pressfrihet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109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535</cp:revision>
  <dcterms:created xsi:type="dcterms:W3CDTF">2021-06-04T09:06:18Z</dcterms:created>
  <dcterms:modified xsi:type="dcterms:W3CDTF">2023-04-28T09:25:17Z</dcterms:modified>
</cp:coreProperties>
</file>