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EFB7D"/>
    <a:srgbClr val="FAFA32"/>
    <a:srgbClr val="FFE697"/>
    <a:srgbClr val="62948B"/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2023-03-24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1829"/>
            <a:ext cx="12303093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13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70114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Korvstroganoff,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Rudolf, Ralf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Sojanoff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Malkolm, Morgan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Ris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Veggryta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med sojastrimlor, Ris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Jonas, Jens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Veggryta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med sojastrimlor,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Grekisk Färsbiff, Potatis, Sås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Holger, Holmfrid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Broccolibiff, Potatis, Sås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Gyros, Pommes,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Ester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Pommes,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16113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6198" y="176592"/>
            <a:ext cx="1916371" cy="127820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98</Words>
  <Application>Microsoft Office PowerPoint</Application>
  <PresentationFormat>Bredbild</PresentationFormat>
  <Paragraphs>16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481</cp:revision>
  <dcterms:created xsi:type="dcterms:W3CDTF">2021-06-04T09:06:18Z</dcterms:created>
  <dcterms:modified xsi:type="dcterms:W3CDTF">2023-03-24T10:26:09Z</dcterms:modified>
</cp:coreProperties>
</file>