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6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2022-06-03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2022-06-03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2022-06-03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2022-06-03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2022-06-03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2022-06-03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2022-06-03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2022-06-03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2022-06-03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2022-06-03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2022-06-03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2022-06-03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2022-06-03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://pms.wikipedia.org/wiki/figura:flag_of_ukraine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0" y="-21101"/>
            <a:ext cx="12192000" cy="687910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472868" y="167023"/>
            <a:ext cx="4742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 pitchFamily="2" charset="0"/>
              </a:rPr>
              <a:t> </a:t>
            </a:r>
            <a:r>
              <a:rPr lang="sv-SE" sz="4000" dirty="0">
                <a:solidFill>
                  <a:schemeClr val="bg1"/>
                </a:solidFill>
                <a:latin typeface="Oswald SemiBold" pitchFamily="2" charset="0"/>
              </a:rPr>
              <a:t>Matsedel - Vecka 23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638086" y="819813"/>
            <a:ext cx="1155391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Måndag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</a:t>
            </a:r>
            <a:r>
              <a:rPr lang="sv-SE" sz="2400" dirty="0">
                <a:solidFill>
                  <a:srgbClr val="FF0000"/>
                </a:solidFill>
                <a:latin typeface="Oswald SemiBold" pitchFamily="2" charset="0"/>
              </a:rPr>
              <a:t>LOV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                           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Gustav, Gösta                                                   </a:t>
            </a:r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</a:p>
          <a:p>
            <a:endParaRPr lang="sv-SE" sz="24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Tisdag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Korvstroganoff, ris           	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Robert, Robin</a:t>
            </a:r>
            <a:endParaRPr lang="sv-SE" sz="24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 err="1">
                <a:solidFill>
                  <a:schemeClr val="bg1"/>
                </a:solidFill>
                <a:latin typeface="Oswald SemiBold" pitchFamily="2" charset="0"/>
              </a:rPr>
              <a:t>Vegnoff</a:t>
            </a:r>
            <a:endParaRPr lang="sv-SE" sz="2400" dirty="0">
              <a:solidFill>
                <a:schemeClr val="bg1"/>
              </a:solidFill>
              <a:latin typeface="Oswald SemiBold" pitchFamily="2" charset="0"/>
            </a:endParaRPr>
          </a:p>
          <a:p>
            <a:br>
              <a:rPr lang="sv-SE" sz="2400" dirty="0">
                <a:solidFill>
                  <a:schemeClr val="bg1"/>
                </a:solidFill>
                <a:latin typeface="Oswald SemiBold" pitchFamily="2" charset="0"/>
              </a:rPr>
            </a:br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Onsdag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Pastasallad, bröd      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</a:t>
            </a:r>
            <a:r>
              <a:rPr lang="sv-SE" sz="2400" i="1">
                <a:solidFill>
                  <a:schemeClr val="bg1"/>
                </a:solidFill>
                <a:latin typeface="Oswald SemiBold" pitchFamily="2" charset="0"/>
              </a:rPr>
              <a:t>- Eivor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, Majvor</a:t>
            </a: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Pastasallad, bröd </a:t>
            </a:r>
          </a:p>
          <a:p>
            <a:endParaRPr lang="sv-SE" sz="24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Torsdag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Varmkorv med bröd 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Börje, Birger</a:t>
            </a:r>
            <a:endParaRPr lang="sv-SE" sz="24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Sojakorv, potatismos</a:t>
            </a:r>
          </a:p>
          <a:p>
            <a:endParaRPr lang="sv-SE" sz="2400" u="sng" dirty="0">
              <a:solidFill>
                <a:schemeClr val="bg1"/>
              </a:solidFill>
              <a:highlight>
                <a:srgbClr val="00FFFF"/>
              </a:highlight>
              <a:latin typeface="Oswald SemiBold" pitchFamily="2" charset="0"/>
            </a:endParaRPr>
          </a:p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Fredag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Kycklingklubba, potatissallad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Svante, Boris</a:t>
            </a:r>
            <a:endParaRPr lang="sv-SE" sz="2400" dirty="0">
              <a:solidFill>
                <a:srgbClr val="FFC000"/>
              </a:solidFill>
              <a:latin typeface="Oswald SemiBold" pitchFamily="2" charset="0"/>
            </a:endParaRP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Grönsaksbiff, potatissallad</a:t>
            </a:r>
            <a:endParaRPr lang="sv-SE" sz="2400" u="sng" dirty="0">
              <a:solidFill>
                <a:schemeClr val="bg1"/>
              </a:solidFill>
              <a:latin typeface="Oswald SemiBold" pitchFamily="2" charset="0"/>
            </a:endParaRP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77" y="6082792"/>
            <a:ext cx="1592179" cy="578012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472868" y="2732403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235495" y="241801"/>
            <a:ext cx="1346897" cy="898370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709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026" name="Picture 2" descr="Nationaldagen måndag 6 juni">
            <a:extLst>
              <a:ext uri="{FF2B5EF4-FFF2-40B4-BE49-F238E27FC236}">
                <a16:creationId xmlns:a16="http://schemas.microsoft.com/office/drawing/2014/main" id="{18CA9CEC-39C8-4CCF-AC4F-C79F6547D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372" y="1178329"/>
            <a:ext cx="578743" cy="57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ruta 8">
            <a:extLst>
              <a:ext uri="{FF2B5EF4-FFF2-40B4-BE49-F238E27FC236}">
                <a16:creationId xmlns:a16="http://schemas.microsoft.com/office/drawing/2014/main" id="{07A9DB04-6C51-46AF-B0E0-821703166C74}"/>
              </a:ext>
            </a:extLst>
          </p:cNvPr>
          <p:cNvSpPr txBox="1"/>
          <p:nvPr/>
        </p:nvSpPr>
        <p:spPr>
          <a:xfrm>
            <a:off x="6993786" y="1236869"/>
            <a:ext cx="360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>
                <a:solidFill>
                  <a:srgbClr val="0070C0"/>
                </a:solidFill>
                <a:highlight>
                  <a:srgbClr val="FFFF00"/>
                </a:highlight>
                <a:latin typeface="Amasis MT Pro Black" panose="02040A04050005020304" pitchFamily="18" charset="0"/>
              </a:rPr>
              <a:t>Sveriges nationaldag</a:t>
            </a:r>
          </a:p>
        </p:txBody>
      </p:sp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1664</TotalTime>
  <Words>79</Words>
  <Application>Microsoft Office PowerPoint</Application>
  <PresentationFormat>Bredbild</PresentationFormat>
  <Paragraphs>15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8" baseType="lpstr">
      <vt:lpstr>Amasis MT Pro Black</vt:lpstr>
      <vt:lpstr>Arial</vt:lpstr>
      <vt:lpstr>Calibri</vt:lpstr>
      <vt:lpstr>Calibri Light</vt:lpstr>
      <vt:lpstr>Franklin Gothic Heavy</vt:lpstr>
      <vt:lpstr>Oswald SemiBold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208</cp:revision>
  <dcterms:created xsi:type="dcterms:W3CDTF">2021-06-04T09:06:18Z</dcterms:created>
  <dcterms:modified xsi:type="dcterms:W3CDTF">2022-06-03T09:56:27Z</dcterms:modified>
</cp:coreProperties>
</file>