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2023-03-06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1829"/>
            <a:ext cx="12303093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10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70114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Ebba, Ebbe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Vegpytt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, Sås </a:t>
            </a:r>
            <a:r>
              <a:rPr lang="sv-SE" sz="250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>
                <a:solidFill>
                  <a:schemeClr val="bg1"/>
                </a:solidFill>
                <a:latin typeface="Oswald SemiBold"/>
              </a:rPr>
              <a:t>Namnsdag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- Camilla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Grönsaksbiff,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Potatisbullar, Keso, Sylt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Siv, Saga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Potatisbullar, Keso, Sylt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Broccolisoppa, Bröd, Pålägg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Torbjörn, Torleif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Tacogratäng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Edla, Ada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Tacogratäng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16113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28730" y="208407"/>
            <a:ext cx="1916371" cy="127820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7D3F647-1A54-9096-AA3E-AE6CBF0566DC}"/>
              </a:ext>
            </a:extLst>
          </p:cNvPr>
          <p:cNvSpPr txBox="1"/>
          <p:nvPr/>
        </p:nvSpPr>
        <p:spPr>
          <a:xfrm>
            <a:off x="7278975" y="3407568"/>
            <a:ext cx="291098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rgbClr val="FF0000"/>
                </a:solidFill>
                <a:latin typeface="Jumble" panose="020B0604020202020204" pitchFamily="2" charset="0"/>
              </a:rPr>
              <a:t>Internationella kvinnodagen</a:t>
            </a:r>
          </a:p>
        </p:txBody>
      </p:sp>
      <p:pic>
        <p:nvPicPr>
          <p:cNvPr id="16" name="Bild 15">
            <a:extLst>
              <a:ext uri="{FF2B5EF4-FFF2-40B4-BE49-F238E27FC236}">
                <a16:creationId xmlns:a16="http://schemas.microsoft.com/office/drawing/2014/main" id="{09DFD1A4-959B-AF92-9D58-B85D995FB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2654" y="3434013"/>
            <a:ext cx="619627" cy="619627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64521F48-8E6C-6305-2405-A97AF0884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3888" y="3429000"/>
            <a:ext cx="619627" cy="6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98</Words>
  <Application>Microsoft Office PowerPoint</Application>
  <PresentationFormat>Bredbild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Jumble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459</cp:revision>
  <dcterms:created xsi:type="dcterms:W3CDTF">2021-06-04T09:06:18Z</dcterms:created>
  <dcterms:modified xsi:type="dcterms:W3CDTF">2023-03-06T10:10:55Z</dcterms:modified>
</cp:coreProperties>
</file>